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22"/>
  </p:notesMasterIdLst>
  <p:handoutMasterIdLst>
    <p:handoutMasterId r:id="rId23"/>
  </p:handoutMasterIdLst>
  <p:sldIdLst>
    <p:sldId id="259" r:id="rId6"/>
    <p:sldId id="294" r:id="rId7"/>
    <p:sldId id="287" r:id="rId8"/>
    <p:sldId id="295" r:id="rId9"/>
    <p:sldId id="306" r:id="rId10"/>
    <p:sldId id="307" r:id="rId11"/>
    <p:sldId id="308" r:id="rId12"/>
    <p:sldId id="309" r:id="rId13"/>
    <p:sldId id="310" r:id="rId14"/>
    <p:sldId id="311" r:id="rId15"/>
    <p:sldId id="314" r:id="rId16"/>
    <p:sldId id="315" r:id="rId17"/>
    <p:sldId id="316" r:id="rId18"/>
    <p:sldId id="312" r:id="rId19"/>
    <p:sldId id="313" r:id="rId20"/>
    <p:sldId id="305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0063"/>
    <a:srgbClr val="4F90EE"/>
    <a:srgbClr val="0B5CFF"/>
    <a:srgbClr val="156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666" autoAdjust="0"/>
  </p:normalViewPr>
  <p:slideViewPr>
    <p:cSldViewPr snapToGrid="0">
      <p:cViewPr varScale="1">
        <p:scale>
          <a:sx n="149" d="100"/>
          <a:sy n="149" d="100"/>
        </p:scale>
        <p:origin x="6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AA46F365-FEC7-7C1E-0A2B-5682348781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15B8425-B859-1742-F202-F4D52EC953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7820BF-C8C2-49FB-A160-169573B557E6}" type="datetimeFigureOut">
              <a:rPr lang="fr-CH" smtClean="0"/>
              <a:t>08.09.2026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0AEB753-EBAE-264C-465F-1C2302BF83D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9503299-D23D-F053-40E6-92C88BE7508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F5AE25-1D6D-4EA4-B918-B76BE5D28136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05221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897BEC-D065-48FB-AD73-B929C441AE63}" type="datetimeFigureOut">
              <a:rPr lang="fr-CH" smtClean="0"/>
              <a:t>08.09.2026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H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4F75B8-5B4A-4B93-8B62-7F74EA313C3C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65276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4" name="Google Shape;22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6" name="Google Shape;21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F75B8-5B4A-4B93-8B62-7F74EA313C3C}" type="slidenum">
              <a:rPr lang="fr-CH" smtClean="0"/>
              <a:t>3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27086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C1B76-32ED-8B00-B051-E44478B57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277CF5D-D648-CF8B-0E21-A8A84D48B9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C71B101-CB01-82DE-8C81-625B704C40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7DB769C-6078-A137-3E47-42B10C1D6A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F75B8-5B4A-4B93-8B62-7F74EA313C3C}" type="slidenum">
              <a:rPr lang="fr-CH" smtClean="0"/>
              <a:t>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95160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0D08F-FC12-9335-1B25-65296A227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21DCFA8-C2E9-441F-899D-803EB78C66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C6976D-145E-4FAD-110D-D5538BF44F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AC39C8D-F5BC-A713-2C78-E0A9605E5D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F75B8-5B4A-4B93-8B62-7F74EA313C3C}" type="slidenum">
              <a:rPr lang="fr-CH" smtClean="0"/>
              <a:t>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0230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733E9-7C83-2564-71EA-37784A327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56C565-CD2A-F52B-3384-3D575DEA6B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8D4D8F-6AEE-8C86-A839-0DBDC5B2C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E3DCF5-7B0C-C002-101A-08842103EA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F75B8-5B4A-4B93-8B62-7F74EA313C3C}" type="slidenum">
              <a:rPr lang="fr-CH" smtClean="0"/>
              <a:t>6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590469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9CEEA-62A2-B426-2FD6-6D67D0454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28C0DF0-A594-2AB5-6515-2B69605395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70A3F23-2830-B0A5-C64F-2D2A2722FE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C77918-CF40-24D5-1E49-15CB300E19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F75B8-5B4A-4B93-8B62-7F74EA313C3C}" type="slidenum">
              <a:rPr lang="fr-CH" smtClean="0"/>
              <a:t>7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3019603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42511-F7FF-7180-CC84-9C44CE837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798024D-A3DC-9442-B6F4-64C29A8512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41BC27D-4B59-C324-BB50-5F8F6C75BA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184A10-1954-8409-3733-8E43CB5675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F75B8-5B4A-4B93-8B62-7F74EA313C3C}" type="slidenum">
              <a:rPr lang="fr-CH" smtClean="0"/>
              <a:t>8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174343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DC971-B9CA-44AC-086C-683D3937B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77768AB-F793-B0B7-CCB0-D7DC334D69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F73917-D9E8-5BFF-78A9-231A4E5289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8BA566-2B43-2D2D-B152-2F9C6F2A6C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F75B8-5B4A-4B93-8B62-7F74EA313C3C}" type="slidenum">
              <a:rPr lang="fr-CH" smtClean="0"/>
              <a:t>9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579819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A943E-A2E7-646F-D7D2-B02DE93ED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64E3C99-310F-2EC5-E8AB-3861813204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97D0ABE-9C6E-A490-6AD4-6FBAAA578A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A2FE7F-AA32-D649-C456-3554626902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F75B8-5B4A-4B93-8B62-7F74EA313C3C}" type="slidenum">
              <a:rPr lang="fr-CH" smtClean="0"/>
              <a:t>10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0607116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ED496-D19C-BC31-15DE-55AC9D1E7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688604-9537-9876-6D2E-F515592247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6CB68A-EC00-2AF4-500A-BCBA1F8065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8D8BF6-8F14-E570-B58A-564DA81519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F75B8-5B4A-4B93-8B62-7F74EA313C3C}" type="slidenum">
              <a:rPr lang="fr-CH" smtClean="0"/>
              <a:t>11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5316677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D3BCC-7970-7743-2867-A279A7869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3979284-0E35-7DDD-BBAE-8E79B1EBD5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30A042A-D8F2-B73B-BBF6-11A3A4B770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09CB13-36E7-4F88-43C8-73B7D5B3EF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F75B8-5B4A-4B93-8B62-7F74EA313C3C}" type="slidenum">
              <a:rPr lang="fr-CH" smtClean="0"/>
              <a:t>12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469106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AB2A5-9101-D6BC-D9E5-075DBC7BC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E38C00B-1795-E33B-080B-B6B5175A6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BF06004-081D-05C2-AE4B-3AE7150527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8D1240-2C85-410D-3986-861D414ACC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F75B8-5B4A-4B93-8B62-7F74EA313C3C}" type="slidenum">
              <a:rPr lang="fr-CH" smtClean="0"/>
              <a:t>13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194487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D5BC4-6524-E955-92BA-4D759D2F4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B6702B-A5C7-0CEF-82A8-5278FD6769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681ED7-7CA0-CD99-9DEE-36E63B536C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7A5A9E-C32F-FC4B-B81A-EC630C7FF4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F75B8-5B4A-4B93-8B62-7F74EA313C3C}" type="slidenum">
              <a:rPr lang="fr-CH" smtClean="0"/>
              <a:t>14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754678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F66E-94F6-0385-A564-468C56844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3F99712-8FF5-8B27-05DC-EF4C4EDCB7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F1942FA-8FA8-673B-64BA-D94726D3C4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A92A52E-F549-E463-796E-45A1A533C7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F75B8-5B4A-4B93-8B62-7F74EA313C3C}" type="slidenum">
              <a:rPr lang="fr-CH" smtClean="0"/>
              <a:t>15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589517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6065C-4C2A-445E-9312-2DECDB30B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76ECC40-BD67-05A1-AEEE-E4E4C64582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DD430E6-1031-6A13-8ED3-D4270778F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7251DF-A707-F6C3-E46E-3979B5D4F8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F75B8-5B4A-4B93-8B62-7F74EA313C3C}" type="slidenum">
              <a:rPr lang="fr-CH" smtClean="0"/>
              <a:t>16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321190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D66172-FCFE-05D4-C7C0-8D0CD54665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011FF22-C57A-AF03-C073-A2E01391D5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F24716-C020-48D4-EBA9-AF64B8B86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FC86F-CF23-4A52-9976-5C6B14176746}" type="datetimeFigureOut">
              <a:rPr lang="fr-CH" smtClean="0"/>
              <a:t>08.09.2026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2C921C-B08D-ABEA-9273-FD5671915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224A3F-E4A9-9D6D-A62A-3FF57206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8952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488C1B-48ED-3C42-DE56-8932DEAD3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DDEE78-A511-C95C-E763-BE486F430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3AB0DC-C5FD-BFC2-C445-1796749A7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FC86F-CF23-4A52-9976-5C6B14176746}" type="datetimeFigureOut">
              <a:rPr lang="fr-CH" smtClean="0"/>
              <a:t>08.09.2026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6E2598-76E5-DF6C-F834-F5480FF7A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E53C1A-721C-EE84-5816-15E63B029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53531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A5A75B-0646-38ED-F777-F49E36202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ECCE9EB-4C8E-73E0-31F3-FB0E0D1B8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7B787A-BA6C-3F89-5030-0DC264C3F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FC86F-CF23-4A52-9976-5C6B14176746}" type="datetimeFigureOut">
              <a:rPr lang="fr-CH" smtClean="0"/>
              <a:t>08.09.2026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CB8475B-BD2F-6C16-4F94-2E85E752A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0819EC-7133-87BF-4556-F1CF41C03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50431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3908E3-1C83-D6E1-3ACB-2BC34F98E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1C5223-0D05-47FC-9086-0EEB888FA8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434809C-85CA-B0D4-6360-D2B59FE8A9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DDD46DF-DE40-8C78-1287-BFD3A4878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FC86F-CF23-4A52-9976-5C6B14176746}" type="datetimeFigureOut">
              <a:rPr lang="fr-CH" smtClean="0"/>
              <a:t>08.09.2026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84C8078-AE65-5B78-AC78-145B13E30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1C4F84B-8292-4AA9-A278-6A48D8DC9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53299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488EE1-BE75-136E-0AA9-CBD39590F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0D9EB8-4D65-ED30-C573-B8A4678CB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DB66DD-8453-ED4F-22A4-4BA9E354B0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8B07718-1EAB-C2D4-556A-B7B667B7DD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38E08E3-047F-2925-B5E0-D779E6FE16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1CE091F-B741-D7D4-9938-59118F20F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FC86F-CF23-4A52-9976-5C6B14176746}" type="datetimeFigureOut">
              <a:rPr lang="fr-CH" smtClean="0"/>
              <a:t>08.09.2026</a:t>
            </a:fld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71B372F-4FC2-9EB7-15DC-BFD33BB84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9978B4B-1F6C-CED7-306B-138CA0417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59231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00F99A-08FE-4193-9C0F-B0D7AE0BA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2CC0F73-C0A3-EC46-2975-10C17C49D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FC86F-CF23-4A52-9976-5C6B14176746}" type="datetimeFigureOut">
              <a:rPr lang="fr-CH" smtClean="0"/>
              <a:t>08.09.2026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2FE281-A9B6-171E-B4B0-75208C631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5EF1F8F-F945-E6CC-0E7A-6F0AF7EE6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6630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9970A30-3445-E475-E210-B3123CED5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FC86F-CF23-4A52-9976-5C6B14176746}" type="datetimeFigureOut">
              <a:rPr lang="fr-CH" smtClean="0"/>
              <a:t>08.09.2026</a:t>
            </a:fld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B850ED1-24F9-E647-2CB2-AED3751B9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68170A7-063E-5C9E-CF85-01BF623CB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91849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684496-0F4D-2C8E-AA1E-7E5374D39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ED84455-8366-5C45-6B4E-AA0D69FFE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D7C570C-BFA6-5507-F821-82112FC7E6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C2638E8-B96E-DADB-56C9-3A7D21AF2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FC86F-CF23-4A52-9976-5C6B14176746}" type="datetimeFigureOut">
              <a:rPr lang="fr-CH" smtClean="0"/>
              <a:t>08.09.2026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DF5AE7A-1D9E-15A8-04AC-2BC9F78CA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10E6D18-09C6-5647-764A-43628A19F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16093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64C4C-7E47-7453-BB6C-778D849D9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868483B-8FFC-BCCB-A858-720FAD41E8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BDFDCF-D242-7539-CC21-338B27065A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D38AD30-EA92-8FED-5C12-F4C58A475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FC86F-CF23-4A52-9976-5C6B14176746}" type="datetimeFigureOut">
              <a:rPr lang="fr-CH" smtClean="0"/>
              <a:t>08.09.2026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282A97C-B766-C24C-D8F4-2F4F1829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BE598F5-B6F1-2E66-7610-100F0A730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27966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ACA895-59E3-F82A-C263-CF456126A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9AE9D92-0A6B-E946-05A6-CCFAAE17AD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575FE8-F230-D871-67A6-3654AB45D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FC86F-CF23-4A52-9976-5C6B14176746}" type="datetimeFigureOut">
              <a:rPr lang="fr-CH" smtClean="0"/>
              <a:t>08.09.2026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31F40BE-F970-5AE7-6819-A4FEDFAFC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FD39FE-22E5-9162-6B91-89190A8D1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776187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BB69719-2206-E545-330A-796F3A20C2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194AAC9-2890-045F-DE5B-2C4C8C1D7F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C0ED62-F142-1505-2102-485E92247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FC86F-CF23-4A52-9976-5C6B14176746}" type="datetimeFigureOut">
              <a:rPr lang="fr-CH" smtClean="0"/>
              <a:t>08.09.2026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D998E9-F4E6-47C7-D433-BEEFF5D81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178F62-0307-5D20-6858-A7C971272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24276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 - Content, Bloom Tapered C">
  <p:cSld name="14 - Content, Bloom Tapered C">
    <p:bg>
      <p:bgPr>
        <a:gradFill>
          <a:gsLst>
            <a:gs pos="0">
              <a:schemeClr val="accent1"/>
            </a:gs>
            <a:gs pos="50000">
              <a:schemeClr val="accent1"/>
            </a:gs>
            <a:gs pos="100000">
              <a:schemeClr val="accent3"/>
            </a:gs>
          </a:gsLst>
          <a:lin ang="18900732" scaled="0"/>
        </a:gra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/>
          <p:nvPr/>
        </p:nvSpPr>
        <p:spPr>
          <a:xfrm>
            <a:off x="-6132" y="731600"/>
            <a:ext cx="12188951" cy="6128685"/>
          </a:xfrm>
          <a:custGeom>
            <a:avLst/>
            <a:gdLst/>
            <a:ahLst/>
            <a:cxnLst/>
            <a:rect l="l" t="t" r="r" b="b"/>
            <a:pathLst>
              <a:path w="11795759" h="6496839" extrusionOk="0">
                <a:moveTo>
                  <a:pt x="11382375" y="5487189"/>
                </a:moveTo>
                <a:cubicBezTo>
                  <a:pt x="10892155" y="4579139"/>
                  <a:pt x="10280650" y="3714904"/>
                  <a:pt x="9551035" y="2921789"/>
                </a:cubicBezTo>
                <a:cubicBezTo>
                  <a:pt x="8761095" y="2060729"/>
                  <a:pt x="7880985" y="1331114"/>
                  <a:pt x="6935470" y="734849"/>
                </a:cubicBezTo>
                <a:cubicBezTo>
                  <a:pt x="4603750" y="-737716"/>
                  <a:pt x="1458595" y="91594"/>
                  <a:pt x="0" y="2430934"/>
                </a:cubicBezTo>
                <a:lnTo>
                  <a:pt x="0" y="6496839"/>
                </a:lnTo>
                <a:lnTo>
                  <a:pt x="11795760" y="6496839"/>
                </a:lnTo>
                <a:cubicBezTo>
                  <a:pt x="11696700" y="6152670"/>
                  <a:pt x="11559540" y="5814214"/>
                  <a:pt x="11382375" y="54871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5"/>
          <p:cNvSpPr/>
          <p:nvPr/>
        </p:nvSpPr>
        <p:spPr>
          <a:xfrm>
            <a:off x="614459" y="6488951"/>
            <a:ext cx="567468" cy="128516"/>
          </a:xfrm>
          <a:custGeom>
            <a:avLst/>
            <a:gdLst/>
            <a:ahLst/>
            <a:cxnLst/>
            <a:rect l="l" t="t" r="r" b="b"/>
            <a:pathLst>
              <a:path w="285160" h="64581" extrusionOk="0">
                <a:moveTo>
                  <a:pt x="91461" y="12507"/>
                </a:moveTo>
                <a:cubicBezTo>
                  <a:pt x="102376" y="12507"/>
                  <a:pt x="111245" y="21375"/>
                  <a:pt x="111245" y="32290"/>
                </a:cubicBezTo>
                <a:cubicBezTo>
                  <a:pt x="111245" y="43206"/>
                  <a:pt x="102376" y="52074"/>
                  <a:pt x="91461" y="52074"/>
                </a:cubicBezTo>
                <a:cubicBezTo>
                  <a:pt x="80546" y="52074"/>
                  <a:pt x="71677" y="43206"/>
                  <a:pt x="71677" y="32290"/>
                </a:cubicBezTo>
                <a:cubicBezTo>
                  <a:pt x="71677" y="21375"/>
                  <a:pt x="80546" y="12507"/>
                  <a:pt x="91461" y="12507"/>
                </a:cubicBezTo>
                <a:close/>
                <a:moveTo>
                  <a:pt x="161091" y="12507"/>
                </a:moveTo>
                <a:cubicBezTo>
                  <a:pt x="172006" y="12507"/>
                  <a:pt x="180874" y="21375"/>
                  <a:pt x="180874" y="32290"/>
                </a:cubicBezTo>
                <a:cubicBezTo>
                  <a:pt x="180874" y="43206"/>
                  <a:pt x="172006" y="52074"/>
                  <a:pt x="161091" y="52074"/>
                </a:cubicBezTo>
                <a:cubicBezTo>
                  <a:pt x="150175" y="52074"/>
                  <a:pt x="141307" y="43206"/>
                  <a:pt x="141307" y="32290"/>
                </a:cubicBezTo>
                <a:cubicBezTo>
                  <a:pt x="141307" y="21375"/>
                  <a:pt x="150175" y="12507"/>
                  <a:pt x="161091" y="12507"/>
                </a:cubicBezTo>
                <a:close/>
                <a:moveTo>
                  <a:pt x="774" y="955"/>
                </a:moveTo>
                <a:cubicBezTo>
                  <a:pt x="774" y="7868"/>
                  <a:pt x="6414" y="13462"/>
                  <a:pt x="13326" y="13553"/>
                </a:cubicBezTo>
                <a:lnTo>
                  <a:pt x="38522" y="13553"/>
                </a:lnTo>
                <a:lnTo>
                  <a:pt x="3321" y="48709"/>
                </a:lnTo>
                <a:cubicBezTo>
                  <a:pt x="683" y="51392"/>
                  <a:pt x="1" y="55485"/>
                  <a:pt x="1729" y="58941"/>
                </a:cubicBezTo>
                <a:cubicBezTo>
                  <a:pt x="3275" y="61898"/>
                  <a:pt x="6459" y="63671"/>
                  <a:pt x="9824" y="63671"/>
                </a:cubicBezTo>
                <a:lnTo>
                  <a:pt x="60398" y="63671"/>
                </a:lnTo>
                <a:cubicBezTo>
                  <a:pt x="60398" y="56758"/>
                  <a:pt x="54804" y="51164"/>
                  <a:pt x="47800" y="51164"/>
                </a:cubicBezTo>
                <a:lnTo>
                  <a:pt x="18648" y="51164"/>
                </a:lnTo>
                <a:lnTo>
                  <a:pt x="53894" y="15918"/>
                </a:lnTo>
                <a:cubicBezTo>
                  <a:pt x="56532" y="13235"/>
                  <a:pt x="57215" y="9141"/>
                  <a:pt x="55486" y="5685"/>
                </a:cubicBezTo>
                <a:cubicBezTo>
                  <a:pt x="53940" y="2729"/>
                  <a:pt x="50756" y="955"/>
                  <a:pt x="47391" y="955"/>
                </a:cubicBezTo>
                <a:close/>
                <a:moveTo>
                  <a:pt x="224126" y="0"/>
                </a:moveTo>
                <a:cubicBezTo>
                  <a:pt x="210709" y="0"/>
                  <a:pt x="199703" y="11506"/>
                  <a:pt x="199703" y="24923"/>
                </a:cubicBezTo>
                <a:lnTo>
                  <a:pt x="199703" y="63671"/>
                </a:lnTo>
                <a:cubicBezTo>
                  <a:pt x="206616" y="63671"/>
                  <a:pt x="212255" y="58032"/>
                  <a:pt x="212255" y="51119"/>
                </a:cubicBezTo>
                <a:lnTo>
                  <a:pt x="212255" y="24786"/>
                </a:lnTo>
                <a:cubicBezTo>
                  <a:pt x="212255" y="18328"/>
                  <a:pt x="217258" y="12871"/>
                  <a:pt x="223762" y="12552"/>
                </a:cubicBezTo>
                <a:cubicBezTo>
                  <a:pt x="223924" y="12546"/>
                  <a:pt x="224085" y="12543"/>
                  <a:pt x="224245" y="12543"/>
                </a:cubicBezTo>
                <a:cubicBezTo>
                  <a:pt x="230761" y="12543"/>
                  <a:pt x="236132" y="17900"/>
                  <a:pt x="236132" y="24513"/>
                </a:cubicBezTo>
                <a:lnTo>
                  <a:pt x="236132" y="51164"/>
                </a:lnTo>
                <a:cubicBezTo>
                  <a:pt x="236132" y="58123"/>
                  <a:pt x="241772" y="63717"/>
                  <a:pt x="248685" y="63717"/>
                </a:cubicBezTo>
                <a:lnTo>
                  <a:pt x="248685" y="24786"/>
                </a:lnTo>
                <a:cubicBezTo>
                  <a:pt x="248685" y="18328"/>
                  <a:pt x="253688" y="12871"/>
                  <a:pt x="260191" y="12552"/>
                </a:cubicBezTo>
                <a:cubicBezTo>
                  <a:pt x="260354" y="12546"/>
                  <a:pt x="260516" y="12543"/>
                  <a:pt x="260678" y="12543"/>
                </a:cubicBezTo>
                <a:cubicBezTo>
                  <a:pt x="267233" y="12543"/>
                  <a:pt x="272562" y="17900"/>
                  <a:pt x="272562" y="24513"/>
                </a:cubicBezTo>
                <a:lnTo>
                  <a:pt x="272562" y="51164"/>
                </a:lnTo>
                <a:cubicBezTo>
                  <a:pt x="272562" y="58123"/>
                  <a:pt x="278201" y="63717"/>
                  <a:pt x="285160" y="63717"/>
                </a:cubicBezTo>
                <a:lnTo>
                  <a:pt x="285160" y="24923"/>
                </a:lnTo>
                <a:cubicBezTo>
                  <a:pt x="285023" y="11506"/>
                  <a:pt x="274063" y="0"/>
                  <a:pt x="260600" y="0"/>
                </a:cubicBezTo>
                <a:cubicBezTo>
                  <a:pt x="253369" y="0"/>
                  <a:pt x="246820" y="3138"/>
                  <a:pt x="242318" y="8141"/>
                </a:cubicBezTo>
                <a:cubicBezTo>
                  <a:pt x="237861" y="3138"/>
                  <a:pt x="231357" y="0"/>
                  <a:pt x="224126" y="0"/>
                </a:cubicBezTo>
                <a:close/>
                <a:moveTo>
                  <a:pt x="91461" y="0"/>
                </a:moveTo>
                <a:cubicBezTo>
                  <a:pt x="73633" y="0"/>
                  <a:pt x="59170" y="14508"/>
                  <a:pt x="59170" y="32290"/>
                </a:cubicBezTo>
                <a:cubicBezTo>
                  <a:pt x="59170" y="50073"/>
                  <a:pt x="73633" y="64581"/>
                  <a:pt x="91461" y="64581"/>
                </a:cubicBezTo>
                <a:cubicBezTo>
                  <a:pt x="109243" y="64581"/>
                  <a:pt x="123752" y="50073"/>
                  <a:pt x="123752" y="32290"/>
                </a:cubicBezTo>
                <a:cubicBezTo>
                  <a:pt x="123752" y="14508"/>
                  <a:pt x="109243" y="0"/>
                  <a:pt x="91461" y="0"/>
                </a:cubicBezTo>
                <a:close/>
                <a:moveTo>
                  <a:pt x="161091" y="0"/>
                </a:moveTo>
                <a:cubicBezTo>
                  <a:pt x="143308" y="0"/>
                  <a:pt x="128800" y="14508"/>
                  <a:pt x="128845" y="32290"/>
                </a:cubicBezTo>
                <a:cubicBezTo>
                  <a:pt x="128845" y="50073"/>
                  <a:pt x="143353" y="64581"/>
                  <a:pt x="161136" y="64581"/>
                </a:cubicBezTo>
                <a:cubicBezTo>
                  <a:pt x="178919" y="64581"/>
                  <a:pt x="193427" y="50073"/>
                  <a:pt x="193427" y="32290"/>
                </a:cubicBezTo>
                <a:cubicBezTo>
                  <a:pt x="193427" y="14508"/>
                  <a:pt x="178873" y="0"/>
                  <a:pt x="1610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5"/>
          <p:cNvSpPr txBox="1"/>
          <p:nvPr/>
        </p:nvSpPr>
        <p:spPr>
          <a:xfrm>
            <a:off x="3384000" y="6248400"/>
            <a:ext cx="5426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© 2024  Zoom Video Communications, Inc.</a:t>
            </a:r>
            <a:endParaRPr sz="667" b="0" i="0" u="none" strike="noStrike" cap="non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3" name="Google Shape;33;p5"/>
          <p:cNvSpPr txBox="1">
            <a:spLocks noGrp="1"/>
          </p:cNvSpPr>
          <p:nvPr>
            <p:ph type="sldNum" idx="12"/>
          </p:nvPr>
        </p:nvSpPr>
        <p:spPr>
          <a:xfrm>
            <a:off x="10782400" y="6248400"/>
            <a:ext cx="804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0000000-1234-1234-1234-123412341234}" type="slidenum">
              <a:rPr lang="fr-CH" smtClean="0"/>
              <a:pPr/>
              <a:t>‹N°›</a:t>
            </a:fld>
            <a:endParaRPr lang="fr-CH"/>
          </a:p>
        </p:txBody>
      </p:sp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610700" y="1650800"/>
            <a:ext cx="3576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Montserrat SemiBold"/>
              <a:buNone/>
              <a:defRPr sz="2933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609600" y="3490000"/>
            <a:ext cx="4502000" cy="26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●"/>
              <a:defRPr>
                <a:solidFill>
                  <a:srgbClr val="FFFFFF"/>
                </a:solidFill>
              </a:defRPr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+"/>
              <a:defRPr>
                <a:solidFill>
                  <a:srgbClr val="FFFFFF"/>
                </a:solidFill>
              </a:defRPr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↳"/>
              <a:defRPr>
                <a:solidFill>
                  <a:srgbClr val="FFFFFF"/>
                </a:solidFill>
              </a:defRPr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↦"/>
              <a:defRPr>
                <a:solidFill>
                  <a:srgbClr val="FFFFFF"/>
                </a:solidFill>
              </a:defRPr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▸"/>
              <a:defRPr>
                <a:solidFill>
                  <a:srgbClr val="FFFFFF"/>
                </a:solidFill>
              </a:defRPr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⬩"/>
              <a:defRPr>
                <a:solidFill>
                  <a:srgbClr val="FFFFFF"/>
                </a:solidFill>
              </a:defRPr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Clr>
                <a:srgbClr val="FFFFFF"/>
              </a:buClr>
              <a:buSzPts val="1000"/>
              <a:buChar char="☉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57218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 - Content, Light Flat">
  <p:cSld name="18 - Content, Light Flat"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610700" y="1650800"/>
            <a:ext cx="3576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Montserrat SemiBold"/>
              <a:buNone/>
              <a:defRPr sz="2933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609600" y="3490000"/>
            <a:ext cx="4502000" cy="26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+"/>
              <a:defRPr/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↳"/>
              <a:defRPr/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↦"/>
              <a:defRPr/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○"/>
              <a:defRPr/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■"/>
              <a:defRPr/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▸"/>
              <a:defRPr/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⬩"/>
              <a:defRPr/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SzPts val="1000"/>
              <a:buChar char="☉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614459" y="6488951"/>
            <a:ext cx="567468" cy="128516"/>
          </a:xfrm>
          <a:custGeom>
            <a:avLst/>
            <a:gdLst/>
            <a:ahLst/>
            <a:cxnLst/>
            <a:rect l="l" t="t" r="r" b="b"/>
            <a:pathLst>
              <a:path w="285160" h="64581" extrusionOk="0">
                <a:moveTo>
                  <a:pt x="91461" y="12507"/>
                </a:moveTo>
                <a:cubicBezTo>
                  <a:pt x="102376" y="12507"/>
                  <a:pt x="111245" y="21375"/>
                  <a:pt x="111245" y="32290"/>
                </a:cubicBezTo>
                <a:cubicBezTo>
                  <a:pt x="111245" y="43206"/>
                  <a:pt x="102376" y="52074"/>
                  <a:pt x="91461" y="52074"/>
                </a:cubicBezTo>
                <a:cubicBezTo>
                  <a:pt x="80546" y="52074"/>
                  <a:pt x="71677" y="43206"/>
                  <a:pt x="71677" y="32290"/>
                </a:cubicBezTo>
                <a:cubicBezTo>
                  <a:pt x="71677" y="21375"/>
                  <a:pt x="80546" y="12507"/>
                  <a:pt x="91461" y="12507"/>
                </a:cubicBezTo>
                <a:close/>
                <a:moveTo>
                  <a:pt x="161091" y="12507"/>
                </a:moveTo>
                <a:cubicBezTo>
                  <a:pt x="172006" y="12507"/>
                  <a:pt x="180874" y="21375"/>
                  <a:pt x="180874" y="32290"/>
                </a:cubicBezTo>
                <a:cubicBezTo>
                  <a:pt x="180874" y="43206"/>
                  <a:pt x="172006" y="52074"/>
                  <a:pt x="161091" y="52074"/>
                </a:cubicBezTo>
                <a:cubicBezTo>
                  <a:pt x="150175" y="52074"/>
                  <a:pt x="141307" y="43206"/>
                  <a:pt x="141307" y="32290"/>
                </a:cubicBezTo>
                <a:cubicBezTo>
                  <a:pt x="141307" y="21375"/>
                  <a:pt x="150175" y="12507"/>
                  <a:pt x="161091" y="12507"/>
                </a:cubicBezTo>
                <a:close/>
                <a:moveTo>
                  <a:pt x="774" y="955"/>
                </a:moveTo>
                <a:cubicBezTo>
                  <a:pt x="774" y="7868"/>
                  <a:pt x="6414" y="13462"/>
                  <a:pt x="13326" y="13553"/>
                </a:cubicBezTo>
                <a:lnTo>
                  <a:pt x="38522" y="13553"/>
                </a:lnTo>
                <a:lnTo>
                  <a:pt x="3321" y="48709"/>
                </a:lnTo>
                <a:cubicBezTo>
                  <a:pt x="683" y="51392"/>
                  <a:pt x="1" y="55485"/>
                  <a:pt x="1729" y="58941"/>
                </a:cubicBezTo>
                <a:cubicBezTo>
                  <a:pt x="3275" y="61898"/>
                  <a:pt x="6459" y="63671"/>
                  <a:pt x="9824" y="63671"/>
                </a:cubicBezTo>
                <a:lnTo>
                  <a:pt x="60398" y="63671"/>
                </a:lnTo>
                <a:cubicBezTo>
                  <a:pt x="60398" y="56758"/>
                  <a:pt x="54804" y="51164"/>
                  <a:pt x="47800" y="51164"/>
                </a:cubicBezTo>
                <a:lnTo>
                  <a:pt x="18648" y="51164"/>
                </a:lnTo>
                <a:lnTo>
                  <a:pt x="53894" y="15918"/>
                </a:lnTo>
                <a:cubicBezTo>
                  <a:pt x="56532" y="13235"/>
                  <a:pt x="57215" y="9141"/>
                  <a:pt x="55486" y="5685"/>
                </a:cubicBezTo>
                <a:cubicBezTo>
                  <a:pt x="53940" y="2729"/>
                  <a:pt x="50756" y="955"/>
                  <a:pt x="47391" y="955"/>
                </a:cubicBezTo>
                <a:close/>
                <a:moveTo>
                  <a:pt x="224126" y="0"/>
                </a:moveTo>
                <a:cubicBezTo>
                  <a:pt x="210709" y="0"/>
                  <a:pt x="199703" y="11506"/>
                  <a:pt x="199703" y="24923"/>
                </a:cubicBezTo>
                <a:lnTo>
                  <a:pt x="199703" y="63671"/>
                </a:lnTo>
                <a:cubicBezTo>
                  <a:pt x="206616" y="63671"/>
                  <a:pt x="212255" y="58032"/>
                  <a:pt x="212255" y="51119"/>
                </a:cubicBezTo>
                <a:lnTo>
                  <a:pt x="212255" y="24786"/>
                </a:lnTo>
                <a:cubicBezTo>
                  <a:pt x="212255" y="18328"/>
                  <a:pt x="217258" y="12871"/>
                  <a:pt x="223762" y="12552"/>
                </a:cubicBezTo>
                <a:cubicBezTo>
                  <a:pt x="223924" y="12546"/>
                  <a:pt x="224085" y="12543"/>
                  <a:pt x="224245" y="12543"/>
                </a:cubicBezTo>
                <a:cubicBezTo>
                  <a:pt x="230761" y="12543"/>
                  <a:pt x="236132" y="17900"/>
                  <a:pt x="236132" y="24513"/>
                </a:cubicBezTo>
                <a:lnTo>
                  <a:pt x="236132" y="51164"/>
                </a:lnTo>
                <a:cubicBezTo>
                  <a:pt x="236132" y="58123"/>
                  <a:pt x="241772" y="63717"/>
                  <a:pt x="248685" y="63717"/>
                </a:cubicBezTo>
                <a:lnTo>
                  <a:pt x="248685" y="24786"/>
                </a:lnTo>
                <a:cubicBezTo>
                  <a:pt x="248685" y="18328"/>
                  <a:pt x="253688" y="12871"/>
                  <a:pt x="260191" y="12552"/>
                </a:cubicBezTo>
                <a:cubicBezTo>
                  <a:pt x="260354" y="12546"/>
                  <a:pt x="260516" y="12543"/>
                  <a:pt x="260678" y="12543"/>
                </a:cubicBezTo>
                <a:cubicBezTo>
                  <a:pt x="267233" y="12543"/>
                  <a:pt x="272562" y="17900"/>
                  <a:pt x="272562" y="24513"/>
                </a:cubicBezTo>
                <a:lnTo>
                  <a:pt x="272562" y="51164"/>
                </a:lnTo>
                <a:cubicBezTo>
                  <a:pt x="272562" y="58123"/>
                  <a:pt x="278201" y="63717"/>
                  <a:pt x="285160" y="63717"/>
                </a:cubicBezTo>
                <a:lnTo>
                  <a:pt x="285160" y="24923"/>
                </a:lnTo>
                <a:cubicBezTo>
                  <a:pt x="285023" y="11506"/>
                  <a:pt x="274063" y="0"/>
                  <a:pt x="260600" y="0"/>
                </a:cubicBezTo>
                <a:cubicBezTo>
                  <a:pt x="253369" y="0"/>
                  <a:pt x="246820" y="3138"/>
                  <a:pt x="242318" y="8141"/>
                </a:cubicBezTo>
                <a:cubicBezTo>
                  <a:pt x="237861" y="3138"/>
                  <a:pt x="231357" y="0"/>
                  <a:pt x="224126" y="0"/>
                </a:cubicBezTo>
                <a:close/>
                <a:moveTo>
                  <a:pt x="91461" y="0"/>
                </a:moveTo>
                <a:cubicBezTo>
                  <a:pt x="73633" y="0"/>
                  <a:pt x="59170" y="14508"/>
                  <a:pt x="59170" y="32290"/>
                </a:cubicBezTo>
                <a:cubicBezTo>
                  <a:pt x="59170" y="50073"/>
                  <a:pt x="73633" y="64581"/>
                  <a:pt x="91461" y="64581"/>
                </a:cubicBezTo>
                <a:cubicBezTo>
                  <a:pt x="109243" y="64581"/>
                  <a:pt x="123752" y="50073"/>
                  <a:pt x="123752" y="32290"/>
                </a:cubicBezTo>
                <a:cubicBezTo>
                  <a:pt x="123752" y="14508"/>
                  <a:pt x="109243" y="0"/>
                  <a:pt x="91461" y="0"/>
                </a:cubicBezTo>
                <a:close/>
                <a:moveTo>
                  <a:pt x="161091" y="0"/>
                </a:moveTo>
                <a:cubicBezTo>
                  <a:pt x="143308" y="0"/>
                  <a:pt x="128800" y="14508"/>
                  <a:pt x="128845" y="32290"/>
                </a:cubicBezTo>
                <a:cubicBezTo>
                  <a:pt x="128845" y="50073"/>
                  <a:pt x="143353" y="64581"/>
                  <a:pt x="161136" y="64581"/>
                </a:cubicBezTo>
                <a:cubicBezTo>
                  <a:pt x="178919" y="64581"/>
                  <a:pt x="193427" y="50073"/>
                  <a:pt x="193427" y="32290"/>
                </a:cubicBezTo>
                <a:cubicBezTo>
                  <a:pt x="193427" y="14508"/>
                  <a:pt x="178873" y="0"/>
                  <a:pt x="1610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"/>
          <p:cNvSpPr txBox="1"/>
          <p:nvPr/>
        </p:nvSpPr>
        <p:spPr>
          <a:xfrm>
            <a:off x="3384000" y="6248400"/>
            <a:ext cx="5426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rPr>
              <a:t>© 2024  Zoom Video Communications, Inc.</a:t>
            </a:r>
            <a:endParaRPr sz="667" b="0" i="0" u="none" strike="noStrike" cap="none">
              <a:solidFill>
                <a:schemeClr val="accent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10782400" y="6248400"/>
            <a:ext cx="804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531242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 - Title, Bloom">
  <p:cSld name="02 - Title, Bloom">
    <p:bg>
      <p:bgPr>
        <a:gradFill>
          <a:gsLst>
            <a:gs pos="0">
              <a:schemeClr val="accent1"/>
            </a:gs>
            <a:gs pos="50000">
              <a:schemeClr val="accent1"/>
            </a:gs>
            <a:gs pos="100000">
              <a:schemeClr val="accent3"/>
            </a:gs>
          </a:gsLst>
          <a:lin ang="18900732" scaled="0"/>
        </a:gra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1" y="668434"/>
            <a:ext cx="11355111" cy="6187167"/>
          </a:xfrm>
          <a:custGeom>
            <a:avLst/>
            <a:gdLst/>
            <a:ahLst/>
            <a:cxnLst/>
            <a:rect l="l" t="t" r="r" b="b"/>
            <a:pathLst>
              <a:path w="11666210" h="6356678" extrusionOk="0">
                <a:moveTo>
                  <a:pt x="11571859" y="6356679"/>
                </a:moveTo>
                <a:lnTo>
                  <a:pt x="0" y="6356679"/>
                </a:lnTo>
                <a:lnTo>
                  <a:pt x="0" y="1002232"/>
                </a:lnTo>
                <a:cubicBezTo>
                  <a:pt x="388528" y="755521"/>
                  <a:pt x="817937" y="561694"/>
                  <a:pt x="1282452" y="433373"/>
                </a:cubicBezTo>
                <a:cubicBezTo>
                  <a:pt x="2350611" y="173322"/>
                  <a:pt x="3492538" y="-10429"/>
                  <a:pt x="4657700" y="460"/>
                </a:cubicBezTo>
                <a:cubicBezTo>
                  <a:pt x="5730253" y="5367"/>
                  <a:pt x="6787452" y="138048"/>
                  <a:pt x="7794054" y="389063"/>
                </a:cubicBezTo>
                <a:cubicBezTo>
                  <a:pt x="10444226" y="1063655"/>
                  <a:pt x="12087225" y="3717486"/>
                  <a:pt x="11571859" y="63566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609600" y="731600"/>
            <a:ext cx="6351600" cy="17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 Medium"/>
              <a:buNone/>
              <a:defRPr sz="32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3200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3200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3200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3200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3200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3200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3200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3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/>
          <p:nvPr/>
        </p:nvSpPr>
        <p:spPr>
          <a:xfrm>
            <a:off x="609600" y="6248400"/>
            <a:ext cx="5426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© 2024 Zoom Video Communications, Inc.</a:t>
            </a:r>
            <a:endParaRPr sz="667" b="0" i="0" u="none" strike="noStrike" cap="non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609600" y="3493800"/>
            <a:ext cx="4502000" cy="7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Montserrat"/>
              <a:buNone/>
              <a:defRPr sz="1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Montserrat"/>
              <a:buNone/>
              <a:defRPr sz="1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Montserrat"/>
              <a:buNone/>
              <a:defRPr sz="1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Montserrat"/>
              <a:buNone/>
              <a:defRPr sz="1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Montserrat"/>
              <a:buNone/>
              <a:defRPr sz="1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Montserrat"/>
              <a:buNone/>
              <a:defRPr sz="1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Montserrat"/>
              <a:buNone/>
              <a:defRPr sz="1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Montserrat"/>
              <a:buNone/>
              <a:defRPr sz="1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Montserrat"/>
              <a:buNone/>
              <a:defRPr sz="1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2"/>
          </p:nvPr>
        </p:nvSpPr>
        <p:spPr>
          <a:xfrm>
            <a:off x="609600" y="4408400"/>
            <a:ext cx="4502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●"/>
              <a:defRPr>
                <a:solidFill>
                  <a:srgbClr val="FFFFFF"/>
                </a:solidFill>
              </a:defRPr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+"/>
              <a:defRPr>
                <a:solidFill>
                  <a:srgbClr val="FFFFFF"/>
                </a:solidFill>
              </a:defRPr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↳"/>
              <a:defRPr>
                <a:solidFill>
                  <a:srgbClr val="FFFFFF"/>
                </a:solidFill>
              </a:defRPr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↦"/>
              <a:defRPr>
                <a:solidFill>
                  <a:srgbClr val="FFFFFF"/>
                </a:solidFill>
              </a:defRPr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▸"/>
              <a:defRPr>
                <a:solidFill>
                  <a:srgbClr val="FFFFFF"/>
                </a:solidFill>
              </a:defRPr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⬩"/>
              <a:defRPr>
                <a:solidFill>
                  <a:srgbClr val="FFFFFF"/>
                </a:solidFill>
              </a:defRPr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Clr>
                <a:srgbClr val="FFFFFF"/>
              </a:buClr>
              <a:buSzPts val="1000"/>
              <a:buChar char="☉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4544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 - Content, Light Tapered E">
  <p:cSld name="23 - Content, Light Tapered E">
    <p:bg>
      <p:bgPr>
        <a:solidFill>
          <a:srgbClr val="FFFFFF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 rot="10800000" flipH="1">
            <a:off x="1" y="0"/>
            <a:ext cx="4561553" cy="6858000"/>
          </a:xfrm>
          <a:custGeom>
            <a:avLst/>
            <a:gdLst/>
            <a:ahLst/>
            <a:cxnLst/>
            <a:rect l="l" t="t" r="r" b="b"/>
            <a:pathLst>
              <a:path w="4638868" h="6858000" extrusionOk="0">
                <a:moveTo>
                  <a:pt x="4424477" y="0"/>
                </a:moveTo>
                <a:lnTo>
                  <a:pt x="0" y="0"/>
                </a:lnTo>
                <a:lnTo>
                  <a:pt x="0" y="6858000"/>
                </a:lnTo>
                <a:lnTo>
                  <a:pt x="2826626" y="6858000"/>
                </a:lnTo>
                <a:cubicBezTo>
                  <a:pt x="3005207" y="6559487"/>
                  <a:pt x="3173876" y="6253125"/>
                  <a:pt x="3331915" y="5939790"/>
                </a:cubicBezTo>
                <a:cubicBezTo>
                  <a:pt x="3905536" y="4815866"/>
                  <a:pt x="4279183" y="3620465"/>
                  <a:pt x="4543203" y="2459717"/>
                </a:cubicBezTo>
                <a:cubicBezTo>
                  <a:pt x="4708036" y="1615878"/>
                  <a:pt x="4654379" y="778548"/>
                  <a:pt x="4424477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50000">
                <a:srgbClr val="FFFFFF"/>
              </a:gs>
              <a:gs pos="100000">
                <a:schemeClr val="lt1"/>
              </a:gs>
            </a:gsLst>
            <a:lin ang="18900044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4"/>
          <p:cNvSpPr/>
          <p:nvPr/>
        </p:nvSpPr>
        <p:spPr>
          <a:xfrm>
            <a:off x="0" y="0"/>
            <a:ext cx="5118275" cy="6621032"/>
          </a:xfrm>
          <a:custGeom>
            <a:avLst/>
            <a:gdLst/>
            <a:ahLst/>
            <a:cxnLst/>
            <a:rect l="l" t="t" r="r" b="b"/>
            <a:pathLst>
              <a:path w="5152625" h="6665468" extrusionOk="0">
                <a:moveTo>
                  <a:pt x="0" y="6657086"/>
                </a:moveTo>
                <a:cubicBezTo>
                  <a:pt x="33565" y="6628384"/>
                  <a:pt x="67224" y="6599745"/>
                  <a:pt x="100979" y="6571170"/>
                </a:cubicBezTo>
                <a:cubicBezTo>
                  <a:pt x="1299947" y="5555933"/>
                  <a:pt x="2559222" y="4675734"/>
                  <a:pt x="3870503" y="3913677"/>
                </a:cubicBezTo>
                <a:lnTo>
                  <a:pt x="3870516" y="3913670"/>
                </a:lnTo>
                <a:cubicBezTo>
                  <a:pt x="5387251" y="3035395"/>
                  <a:pt x="5486819" y="1125792"/>
                  <a:pt x="4511294" y="0"/>
                </a:cubicBezTo>
                <a:lnTo>
                  <a:pt x="4519702" y="0"/>
                </a:lnTo>
                <a:cubicBezTo>
                  <a:pt x="5493754" y="1129106"/>
                  <a:pt x="5392370" y="3039777"/>
                  <a:pt x="3873697" y="3919163"/>
                </a:cubicBezTo>
                <a:cubicBezTo>
                  <a:pt x="2562720" y="4681042"/>
                  <a:pt x="1303757" y="5561032"/>
                  <a:pt x="105082" y="6575997"/>
                </a:cubicBezTo>
                <a:cubicBezTo>
                  <a:pt x="69952" y="6605778"/>
                  <a:pt x="34925" y="6635560"/>
                  <a:pt x="0" y="6665469"/>
                </a:cubicBezTo>
                <a:lnTo>
                  <a:pt x="0" y="665708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610700" y="1650800"/>
            <a:ext cx="3576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Montserrat SemiBold"/>
              <a:buNone/>
              <a:defRPr sz="2933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609600" y="3490000"/>
            <a:ext cx="4502000" cy="26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+"/>
              <a:defRPr/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↳"/>
              <a:defRPr/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↦"/>
              <a:defRPr/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○"/>
              <a:defRPr/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■"/>
              <a:defRPr/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▸"/>
              <a:defRPr/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⬩"/>
              <a:defRPr/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SzPts val="1000"/>
              <a:buChar char="☉"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10782400" y="6248400"/>
            <a:ext cx="804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58043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 - Content, Bloom Tapered C">
  <p:cSld name="14 - Content, Bloom Tapered C">
    <p:bg>
      <p:bgPr>
        <a:gradFill>
          <a:gsLst>
            <a:gs pos="0">
              <a:schemeClr val="accent1"/>
            </a:gs>
            <a:gs pos="50000">
              <a:schemeClr val="accent1"/>
            </a:gs>
            <a:gs pos="100000">
              <a:schemeClr val="accent3"/>
            </a:gs>
          </a:gsLst>
          <a:lin ang="18900732" scaled="0"/>
        </a:gra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/>
          <p:nvPr/>
        </p:nvSpPr>
        <p:spPr>
          <a:xfrm>
            <a:off x="-6132" y="731600"/>
            <a:ext cx="12188951" cy="6128685"/>
          </a:xfrm>
          <a:custGeom>
            <a:avLst/>
            <a:gdLst/>
            <a:ahLst/>
            <a:cxnLst/>
            <a:rect l="l" t="t" r="r" b="b"/>
            <a:pathLst>
              <a:path w="11795759" h="6496839" extrusionOk="0">
                <a:moveTo>
                  <a:pt x="11382375" y="5487189"/>
                </a:moveTo>
                <a:cubicBezTo>
                  <a:pt x="10892155" y="4579139"/>
                  <a:pt x="10280650" y="3714904"/>
                  <a:pt x="9551035" y="2921789"/>
                </a:cubicBezTo>
                <a:cubicBezTo>
                  <a:pt x="8761095" y="2060729"/>
                  <a:pt x="7880985" y="1331114"/>
                  <a:pt x="6935470" y="734849"/>
                </a:cubicBezTo>
                <a:cubicBezTo>
                  <a:pt x="4603750" y="-737716"/>
                  <a:pt x="1458595" y="91594"/>
                  <a:pt x="0" y="2430934"/>
                </a:cubicBezTo>
                <a:lnTo>
                  <a:pt x="0" y="6496839"/>
                </a:lnTo>
                <a:lnTo>
                  <a:pt x="11795760" y="6496839"/>
                </a:lnTo>
                <a:cubicBezTo>
                  <a:pt x="11696700" y="6152670"/>
                  <a:pt x="11559540" y="5814214"/>
                  <a:pt x="11382375" y="54871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610700" y="1650800"/>
            <a:ext cx="3576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Montserrat SemiBold"/>
              <a:buNone/>
              <a:defRPr sz="2933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609600" y="3490000"/>
            <a:ext cx="4502000" cy="26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●"/>
              <a:defRPr>
                <a:solidFill>
                  <a:srgbClr val="FFFFFF"/>
                </a:solidFill>
              </a:defRPr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+"/>
              <a:defRPr>
                <a:solidFill>
                  <a:srgbClr val="FFFFFF"/>
                </a:solidFill>
              </a:defRPr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↳"/>
              <a:defRPr>
                <a:solidFill>
                  <a:srgbClr val="FFFFFF"/>
                </a:solidFill>
              </a:defRPr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↦"/>
              <a:defRPr>
                <a:solidFill>
                  <a:srgbClr val="FFFFFF"/>
                </a:solidFill>
              </a:defRPr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▸"/>
              <a:defRPr>
                <a:solidFill>
                  <a:srgbClr val="FFFFFF"/>
                </a:solidFill>
              </a:defRPr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⬩"/>
              <a:defRPr>
                <a:solidFill>
                  <a:srgbClr val="FFFFFF"/>
                </a:solidFill>
              </a:defRPr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Clr>
                <a:srgbClr val="FFFFFF"/>
              </a:buClr>
              <a:buSzPts val="1000"/>
              <a:buChar char="☉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852666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4 - Content, Dark Flat">
  <p:cSld name="04 - Content, Dark Flat">
    <p:bg>
      <p:bgPr>
        <a:solidFill>
          <a:schemeClr val="dk1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/>
          <p:nvPr/>
        </p:nvSpPr>
        <p:spPr>
          <a:xfrm>
            <a:off x="614459" y="6488951"/>
            <a:ext cx="567468" cy="128516"/>
          </a:xfrm>
          <a:custGeom>
            <a:avLst/>
            <a:gdLst/>
            <a:ahLst/>
            <a:cxnLst/>
            <a:rect l="l" t="t" r="r" b="b"/>
            <a:pathLst>
              <a:path w="285160" h="64581" extrusionOk="0">
                <a:moveTo>
                  <a:pt x="91461" y="12507"/>
                </a:moveTo>
                <a:cubicBezTo>
                  <a:pt x="102376" y="12507"/>
                  <a:pt x="111245" y="21375"/>
                  <a:pt x="111245" y="32290"/>
                </a:cubicBezTo>
                <a:cubicBezTo>
                  <a:pt x="111245" y="43206"/>
                  <a:pt x="102376" y="52074"/>
                  <a:pt x="91461" y="52074"/>
                </a:cubicBezTo>
                <a:cubicBezTo>
                  <a:pt x="80546" y="52074"/>
                  <a:pt x="71677" y="43206"/>
                  <a:pt x="71677" y="32290"/>
                </a:cubicBezTo>
                <a:cubicBezTo>
                  <a:pt x="71677" y="21375"/>
                  <a:pt x="80546" y="12507"/>
                  <a:pt x="91461" y="12507"/>
                </a:cubicBezTo>
                <a:close/>
                <a:moveTo>
                  <a:pt x="161091" y="12507"/>
                </a:moveTo>
                <a:cubicBezTo>
                  <a:pt x="172006" y="12507"/>
                  <a:pt x="180874" y="21375"/>
                  <a:pt x="180874" y="32290"/>
                </a:cubicBezTo>
                <a:cubicBezTo>
                  <a:pt x="180874" y="43206"/>
                  <a:pt x="172006" y="52074"/>
                  <a:pt x="161091" y="52074"/>
                </a:cubicBezTo>
                <a:cubicBezTo>
                  <a:pt x="150175" y="52074"/>
                  <a:pt x="141307" y="43206"/>
                  <a:pt x="141307" y="32290"/>
                </a:cubicBezTo>
                <a:cubicBezTo>
                  <a:pt x="141307" y="21375"/>
                  <a:pt x="150175" y="12507"/>
                  <a:pt x="161091" y="12507"/>
                </a:cubicBezTo>
                <a:close/>
                <a:moveTo>
                  <a:pt x="774" y="955"/>
                </a:moveTo>
                <a:cubicBezTo>
                  <a:pt x="774" y="7868"/>
                  <a:pt x="6414" y="13462"/>
                  <a:pt x="13326" y="13553"/>
                </a:cubicBezTo>
                <a:lnTo>
                  <a:pt x="38522" y="13553"/>
                </a:lnTo>
                <a:lnTo>
                  <a:pt x="3321" y="48709"/>
                </a:lnTo>
                <a:cubicBezTo>
                  <a:pt x="683" y="51392"/>
                  <a:pt x="1" y="55485"/>
                  <a:pt x="1729" y="58941"/>
                </a:cubicBezTo>
                <a:cubicBezTo>
                  <a:pt x="3275" y="61898"/>
                  <a:pt x="6459" y="63671"/>
                  <a:pt x="9824" y="63671"/>
                </a:cubicBezTo>
                <a:lnTo>
                  <a:pt x="60398" y="63671"/>
                </a:lnTo>
                <a:cubicBezTo>
                  <a:pt x="60398" y="56758"/>
                  <a:pt x="54804" y="51164"/>
                  <a:pt x="47800" y="51164"/>
                </a:cubicBezTo>
                <a:lnTo>
                  <a:pt x="18648" y="51164"/>
                </a:lnTo>
                <a:lnTo>
                  <a:pt x="53894" y="15918"/>
                </a:lnTo>
                <a:cubicBezTo>
                  <a:pt x="56532" y="13235"/>
                  <a:pt x="57215" y="9141"/>
                  <a:pt x="55486" y="5685"/>
                </a:cubicBezTo>
                <a:cubicBezTo>
                  <a:pt x="53940" y="2729"/>
                  <a:pt x="50756" y="955"/>
                  <a:pt x="47391" y="955"/>
                </a:cubicBezTo>
                <a:close/>
                <a:moveTo>
                  <a:pt x="224126" y="0"/>
                </a:moveTo>
                <a:cubicBezTo>
                  <a:pt x="210709" y="0"/>
                  <a:pt x="199703" y="11506"/>
                  <a:pt x="199703" y="24923"/>
                </a:cubicBezTo>
                <a:lnTo>
                  <a:pt x="199703" y="63671"/>
                </a:lnTo>
                <a:cubicBezTo>
                  <a:pt x="206616" y="63671"/>
                  <a:pt x="212255" y="58032"/>
                  <a:pt x="212255" y="51119"/>
                </a:cubicBezTo>
                <a:lnTo>
                  <a:pt x="212255" y="24786"/>
                </a:lnTo>
                <a:cubicBezTo>
                  <a:pt x="212255" y="18328"/>
                  <a:pt x="217258" y="12871"/>
                  <a:pt x="223762" y="12552"/>
                </a:cubicBezTo>
                <a:cubicBezTo>
                  <a:pt x="223924" y="12546"/>
                  <a:pt x="224085" y="12543"/>
                  <a:pt x="224245" y="12543"/>
                </a:cubicBezTo>
                <a:cubicBezTo>
                  <a:pt x="230761" y="12543"/>
                  <a:pt x="236132" y="17900"/>
                  <a:pt x="236132" y="24513"/>
                </a:cubicBezTo>
                <a:lnTo>
                  <a:pt x="236132" y="51164"/>
                </a:lnTo>
                <a:cubicBezTo>
                  <a:pt x="236132" y="58123"/>
                  <a:pt x="241772" y="63717"/>
                  <a:pt x="248685" y="63717"/>
                </a:cubicBezTo>
                <a:lnTo>
                  <a:pt x="248685" y="24786"/>
                </a:lnTo>
                <a:cubicBezTo>
                  <a:pt x="248685" y="18328"/>
                  <a:pt x="253688" y="12871"/>
                  <a:pt x="260191" y="12552"/>
                </a:cubicBezTo>
                <a:cubicBezTo>
                  <a:pt x="260354" y="12546"/>
                  <a:pt x="260516" y="12543"/>
                  <a:pt x="260678" y="12543"/>
                </a:cubicBezTo>
                <a:cubicBezTo>
                  <a:pt x="267233" y="12543"/>
                  <a:pt x="272562" y="17900"/>
                  <a:pt x="272562" y="24513"/>
                </a:cubicBezTo>
                <a:lnTo>
                  <a:pt x="272562" y="51164"/>
                </a:lnTo>
                <a:cubicBezTo>
                  <a:pt x="272562" y="58123"/>
                  <a:pt x="278201" y="63717"/>
                  <a:pt x="285160" y="63717"/>
                </a:cubicBezTo>
                <a:lnTo>
                  <a:pt x="285160" y="24923"/>
                </a:lnTo>
                <a:cubicBezTo>
                  <a:pt x="285023" y="11506"/>
                  <a:pt x="274063" y="0"/>
                  <a:pt x="260600" y="0"/>
                </a:cubicBezTo>
                <a:cubicBezTo>
                  <a:pt x="253369" y="0"/>
                  <a:pt x="246820" y="3138"/>
                  <a:pt x="242318" y="8141"/>
                </a:cubicBezTo>
                <a:cubicBezTo>
                  <a:pt x="237861" y="3138"/>
                  <a:pt x="231357" y="0"/>
                  <a:pt x="224126" y="0"/>
                </a:cubicBezTo>
                <a:close/>
                <a:moveTo>
                  <a:pt x="91461" y="0"/>
                </a:moveTo>
                <a:cubicBezTo>
                  <a:pt x="73633" y="0"/>
                  <a:pt x="59170" y="14508"/>
                  <a:pt x="59170" y="32290"/>
                </a:cubicBezTo>
                <a:cubicBezTo>
                  <a:pt x="59170" y="50073"/>
                  <a:pt x="73633" y="64581"/>
                  <a:pt x="91461" y="64581"/>
                </a:cubicBezTo>
                <a:cubicBezTo>
                  <a:pt x="109243" y="64581"/>
                  <a:pt x="123752" y="50073"/>
                  <a:pt x="123752" y="32290"/>
                </a:cubicBezTo>
                <a:cubicBezTo>
                  <a:pt x="123752" y="14508"/>
                  <a:pt x="109243" y="0"/>
                  <a:pt x="91461" y="0"/>
                </a:cubicBezTo>
                <a:close/>
                <a:moveTo>
                  <a:pt x="161091" y="0"/>
                </a:moveTo>
                <a:cubicBezTo>
                  <a:pt x="143308" y="0"/>
                  <a:pt x="128800" y="14508"/>
                  <a:pt x="128845" y="32290"/>
                </a:cubicBezTo>
                <a:cubicBezTo>
                  <a:pt x="128845" y="50073"/>
                  <a:pt x="143353" y="64581"/>
                  <a:pt x="161136" y="64581"/>
                </a:cubicBezTo>
                <a:cubicBezTo>
                  <a:pt x="178919" y="64581"/>
                  <a:pt x="193427" y="50073"/>
                  <a:pt x="193427" y="32290"/>
                </a:cubicBezTo>
                <a:cubicBezTo>
                  <a:pt x="193427" y="14508"/>
                  <a:pt x="178873" y="0"/>
                  <a:pt x="1610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6"/>
          <p:cNvSpPr txBox="1"/>
          <p:nvPr/>
        </p:nvSpPr>
        <p:spPr>
          <a:xfrm>
            <a:off x="3384000" y="6248400"/>
            <a:ext cx="5426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rPr>
              <a:t>© 2024 Zoom Video Communications, Inc.</a:t>
            </a:r>
            <a:endParaRPr sz="667" b="0" i="0" u="none" strike="noStrike" cap="none">
              <a:solidFill>
                <a:schemeClr val="accent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10782400" y="6248400"/>
            <a:ext cx="804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610700" y="1650800"/>
            <a:ext cx="3576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Montserrat SemiBold"/>
              <a:buNone/>
              <a:defRPr sz="2933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609600" y="3490000"/>
            <a:ext cx="4502000" cy="26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>
                <a:solidFill>
                  <a:srgbClr val="FFFFFF"/>
                </a:solidFill>
              </a:defRPr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+"/>
              <a:defRPr>
                <a:solidFill>
                  <a:srgbClr val="FFFFFF"/>
                </a:solidFill>
              </a:defRPr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↳"/>
              <a:defRPr>
                <a:solidFill>
                  <a:srgbClr val="FFFFFF"/>
                </a:solidFill>
              </a:defRPr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↦"/>
              <a:defRPr>
                <a:solidFill>
                  <a:srgbClr val="FFFFFF"/>
                </a:solidFill>
              </a:defRPr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○"/>
              <a:defRPr>
                <a:solidFill>
                  <a:srgbClr val="FFFFFF"/>
                </a:solidFill>
              </a:defRPr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■"/>
              <a:defRPr>
                <a:solidFill>
                  <a:srgbClr val="FFFFFF"/>
                </a:solidFill>
              </a:defRPr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▸"/>
              <a:defRPr>
                <a:solidFill>
                  <a:srgbClr val="FFFFFF"/>
                </a:solidFill>
              </a:defRPr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⬩"/>
              <a:defRPr>
                <a:solidFill>
                  <a:srgbClr val="FFFFFF"/>
                </a:solidFill>
              </a:defRPr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SzPts val="1000"/>
              <a:buChar char="☉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524554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6 - Content, Dark Tapered B">
  <p:cSld name="06 - Content, Dark Tapered B">
    <p:bg>
      <p:bgPr>
        <a:gradFill>
          <a:gsLst>
            <a:gs pos="0">
              <a:schemeClr val="dk1"/>
            </a:gs>
            <a:gs pos="50000">
              <a:schemeClr val="dk1"/>
            </a:gs>
            <a:gs pos="100000">
              <a:schemeClr val="dk2"/>
            </a:gs>
          </a:gsLst>
          <a:lin ang="18900000" scaled="0"/>
        </a:gra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/>
          <p:nvPr/>
        </p:nvSpPr>
        <p:spPr>
          <a:xfrm>
            <a:off x="0" y="1"/>
            <a:ext cx="12192000" cy="6373009"/>
          </a:xfrm>
          <a:custGeom>
            <a:avLst/>
            <a:gdLst/>
            <a:ahLst/>
            <a:cxnLst/>
            <a:rect l="l" t="t" r="r" b="b"/>
            <a:pathLst>
              <a:path w="9144000" h="4864893" extrusionOk="0">
                <a:moveTo>
                  <a:pt x="9144000" y="3370578"/>
                </a:moveTo>
                <a:cubicBezTo>
                  <a:pt x="9062466" y="3437416"/>
                  <a:pt x="8976503" y="3501033"/>
                  <a:pt x="8886206" y="3561078"/>
                </a:cubicBezTo>
                <a:cubicBezTo>
                  <a:pt x="7647385" y="4393635"/>
                  <a:pt x="6173296" y="4864894"/>
                  <a:pt x="4573786" y="4864894"/>
                </a:cubicBezTo>
                <a:cubicBezTo>
                  <a:pt x="2974262" y="4864894"/>
                  <a:pt x="1500192" y="4377928"/>
                  <a:pt x="261345" y="3561078"/>
                </a:cubicBezTo>
                <a:cubicBezTo>
                  <a:pt x="169733" y="3499380"/>
                  <a:pt x="82617" y="3434053"/>
                  <a:pt x="0" y="3365449"/>
                </a:cubicBezTo>
                <a:lnTo>
                  <a:pt x="0" y="0"/>
                </a:lnTo>
                <a:lnTo>
                  <a:pt x="9144000" y="0"/>
                </a:lnTo>
                <a:lnTo>
                  <a:pt x="9144000" y="3370578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7"/>
          <p:cNvSpPr/>
          <p:nvPr/>
        </p:nvSpPr>
        <p:spPr>
          <a:xfrm>
            <a:off x="614459" y="6488951"/>
            <a:ext cx="567468" cy="128516"/>
          </a:xfrm>
          <a:custGeom>
            <a:avLst/>
            <a:gdLst/>
            <a:ahLst/>
            <a:cxnLst/>
            <a:rect l="l" t="t" r="r" b="b"/>
            <a:pathLst>
              <a:path w="285160" h="64581" extrusionOk="0">
                <a:moveTo>
                  <a:pt x="91461" y="12507"/>
                </a:moveTo>
                <a:cubicBezTo>
                  <a:pt x="102376" y="12507"/>
                  <a:pt x="111245" y="21375"/>
                  <a:pt x="111245" y="32290"/>
                </a:cubicBezTo>
                <a:cubicBezTo>
                  <a:pt x="111245" y="43206"/>
                  <a:pt x="102376" y="52074"/>
                  <a:pt x="91461" y="52074"/>
                </a:cubicBezTo>
                <a:cubicBezTo>
                  <a:pt x="80546" y="52074"/>
                  <a:pt x="71677" y="43206"/>
                  <a:pt x="71677" y="32290"/>
                </a:cubicBezTo>
                <a:cubicBezTo>
                  <a:pt x="71677" y="21375"/>
                  <a:pt x="80546" y="12507"/>
                  <a:pt x="91461" y="12507"/>
                </a:cubicBezTo>
                <a:close/>
                <a:moveTo>
                  <a:pt x="161091" y="12507"/>
                </a:moveTo>
                <a:cubicBezTo>
                  <a:pt x="172006" y="12507"/>
                  <a:pt x="180874" y="21375"/>
                  <a:pt x="180874" y="32290"/>
                </a:cubicBezTo>
                <a:cubicBezTo>
                  <a:pt x="180874" y="43206"/>
                  <a:pt x="172006" y="52074"/>
                  <a:pt x="161091" y="52074"/>
                </a:cubicBezTo>
                <a:cubicBezTo>
                  <a:pt x="150175" y="52074"/>
                  <a:pt x="141307" y="43206"/>
                  <a:pt x="141307" y="32290"/>
                </a:cubicBezTo>
                <a:cubicBezTo>
                  <a:pt x="141307" y="21375"/>
                  <a:pt x="150175" y="12507"/>
                  <a:pt x="161091" y="12507"/>
                </a:cubicBezTo>
                <a:close/>
                <a:moveTo>
                  <a:pt x="774" y="955"/>
                </a:moveTo>
                <a:cubicBezTo>
                  <a:pt x="774" y="7868"/>
                  <a:pt x="6414" y="13462"/>
                  <a:pt x="13326" y="13553"/>
                </a:cubicBezTo>
                <a:lnTo>
                  <a:pt x="38522" y="13553"/>
                </a:lnTo>
                <a:lnTo>
                  <a:pt x="3321" y="48709"/>
                </a:lnTo>
                <a:cubicBezTo>
                  <a:pt x="683" y="51392"/>
                  <a:pt x="1" y="55485"/>
                  <a:pt x="1729" y="58941"/>
                </a:cubicBezTo>
                <a:cubicBezTo>
                  <a:pt x="3275" y="61898"/>
                  <a:pt x="6459" y="63671"/>
                  <a:pt x="9824" y="63671"/>
                </a:cubicBezTo>
                <a:lnTo>
                  <a:pt x="60398" y="63671"/>
                </a:lnTo>
                <a:cubicBezTo>
                  <a:pt x="60398" y="56758"/>
                  <a:pt x="54804" y="51164"/>
                  <a:pt x="47800" y="51164"/>
                </a:cubicBezTo>
                <a:lnTo>
                  <a:pt x="18648" y="51164"/>
                </a:lnTo>
                <a:lnTo>
                  <a:pt x="53894" y="15918"/>
                </a:lnTo>
                <a:cubicBezTo>
                  <a:pt x="56532" y="13235"/>
                  <a:pt x="57215" y="9141"/>
                  <a:pt x="55486" y="5685"/>
                </a:cubicBezTo>
                <a:cubicBezTo>
                  <a:pt x="53940" y="2729"/>
                  <a:pt x="50756" y="955"/>
                  <a:pt x="47391" y="955"/>
                </a:cubicBezTo>
                <a:close/>
                <a:moveTo>
                  <a:pt x="224126" y="0"/>
                </a:moveTo>
                <a:cubicBezTo>
                  <a:pt x="210709" y="0"/>
                  <a:pt x="199703" y="11506"/>
                  <a:pt x="199703" y="24923"/>
                </a:cubicBezTo>
                <a:lnTo>
                  <a:pt x="199703" y="63671"/>
                </a:lnTo>
                <a:cubicBezTo>
                  <a:pt x="206616" y="63671"/>
                  <a:pt x="212255" y="58032"/>
                  <a:pt x="212255" y="51119"/>
                </a:cubicBezTo>
                <a:lnTo>
                  <a:pt x="212255" y="24786"/>
                </a:lnTo>
                <a:cubicBezTo>
                  <a:pt x="212255" y="18328"/>
                  <a:pt x="217258" y="12871"/>
                  <a:pt x="223762" y="12552"/>
                </a:cubicBezTo>
                <a:cubicBezTo>
                  <a:pt x="223924" y="12546"/>
                  <a:pt x="224085" y="12543"/>
                  <a:pt x="224245" y="12543"/>
                </a:cubicBezTo>
                <a:cubicBezTo>
                  <a:pt x="230761" y="12543"/>
                  <a:pt x="236132" y="17900"/>
                  <a:pt x="236132" y="24513"/>
                </a:cubicBezTo>
                <a:lnTo>
                  <a:pt x="236132" y="51164"/>
                </a:lnTo>
                <a:cubicBezTo>
                  <a:pt x="236132" y="58123"/>
                  <a:pt x="241772" y="63717"/>
                  <a:pt x="248685" y="63717"/>
                </a:cubicBezTo>
                <a:lnTo>
                  <a:pt x="248685" y="24786"/>
                </a:lnTo>
                <a:cubicBezTo>
                  <a:pt x="248685" y="18328"/>
                  <a:pt x="253688" y="12871"/>
                  <a:pt x="260191" y="12552"/>
                </a:cubicBezTo>
                <a:cubicBezTo>
                  <a:pt x="260354" y="12546"/>
                  <a:pt x="260516" y="12543"/>
                  <a:pt x="260678" y="12543"/>
                </a:cubicBezTo>
                <a:cubicBezTo>
                  <a:pt x="267233" y="12543"/>
                  <a:pt x="272562" y="17900"/>
                  <a:pt x="272562" y="24513"/>
                </a:cubicBezTo>
                <a:lnTo>
                  <a:pt x="272562" y="51164"/>
                </a:lnTo>
                <a:cubicBezTo>
                  <a:pt x="272562" y="58123"/>
                  <a:pt x="278201" y="63717"/>
                  <a:pt x="285160" y="63717"/>
                </a:cubicBezTo>
                <a:lnTo>
                  <a:pt x="285160" y="24923"/>
                </a:lnTo>
                <a:cubicBezTo>
                  <a:pt x="285023" y="11506"/>
                  <a:pt x="274063" y="0"/>
                  <a:pt x="260600" y="0"/>
                </a:cubicBezTo>
                <a:cubicBezTo>
                  <a:pt x="253369" y="0"/>
                  <a:pt x="246820" y="3138"/>
                  <a:pt x="242318" y="8141"/>
                </a:cubicBezTo>
                <a:cubicBezTo>
                  <a:pt x="237861" y="3138"/>
                  <a:pt x="231357" y="0"/>
                  <a:pt x="224126" y="0"/>
                </a:cubicBezTo>
                <a:close/>
                <a:moveTo>
                  <a:pt x="91461" y="0"/>
                </a:moveTo>
                <a:cubicBezTo>
                  <a:pt x="73633" y="0"/>
                  <a:pt x="59170" y="14508"/>
                  <a:pt x="59170" y="32290"/>
                </a:cubicBezTo>
                <a:cubicBezTo>
                  <a:pt x="59170" y="50073"/>
                  <a:pt x="73633" y="64581"/>
                  <a:pt x="91461" y="64581"/>
                </a:cubicBezTo>
                <a:cubicBezTo>
                  <a:pt x="109243" y="64581"/>
                  <a:pt x="123752" y="50073"/>
                  <a:pt x="123752" y="32290"/>
                </a:cubicBezTo>
                <a:cubicBezTo>
                  <a:pt x="123752" y="14508"/>
                  <a:pt x="109243" y="0"/>
                  <a:pt x="91461" y="0"/>
                </a:cubicBezTo>
                <a:close/>
                <a:moveTo>
                  <a:pt x="161091" y="0"/>
                </a:moveTo>
                <a:cubicBezTo>
                  <a:pt x="143308" y="0"/>
                  <a:pt x="128800" y="14508"/>
                  <a:pt x="128845" y="32290"/>
                </a:cubicBezTo>
                <a:cubicBezTo>
                  <a:pt x="128845" y="50073"/>
                  <a:pt x="143353" y="64581"/>
                  <a:pt x="161136" y="64581"/>
                </a:cubicBezTo>
                <a:cubicBezTo>
                  <a:pt x="178919" y="64581"/>
                  <a:pt x="193427" y="50073"/>
                  <a:pt x="193427" y="32290"/>
                </a:cubicBezTo>
                <a:cubicBezTo>
                  <a:pt x="193427" y="14508"/>
                  <a:pt x="178873" y="0"/>
                  <a:pt x="1610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7"/>
          <p:cNvSpPr txBox="1"/>
          <p:nvPr/>
        </p:nvSpPr>
        <p:spPr>
          <a:xfrm>
            <a:off x="3384000" y="6248400"/>
            <a:ext cx="5426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rPr>
              <a:t>© 2024  Zoom Video Communications, Inc.</a:t>
            </a:r>
            <a:endParaRPr sz="667" b="0" i="0" u="none" strike="noStrike" cap="none">
              <a:solidFill>
                <a:schemeClr val="accent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6" name="Google Shape;46;p7"/>
          <p:cNvSpPr txBox="1">
            <a:spLocks noGrp="1"/>
          </p:cNvSpPr>
          <p:nvPr>
            <p:ph type="sldNum" idx="12"/>
          </p:nvPr>
        </p:nvSpPr>
        <p:spPr>
          <a:xfrm>
            <a:off x="10782400" y="6248400"/>
            <a:ext cx="804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610700" y="1650800"/>
            <a:ext cx="3576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Montserrat SemiBold"/>
              <a:buNone/>
              <a:defRPr sz="2933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609600" y="3490000"/>
            <a:ext cx="4502000" cy="26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>
                <a:solidFill>
                  <a:srgbClr val="FFFFFF"/>
                </a:solidFill>
              </a:defRPr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+"/>
              <a:defRPr>
                <a:solidFill>
                  <a:srgbClr val="FFFFFF"/>
                </a:solidFill>
              </a:defRPr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↳"/>
              <a:defRPr>
                <a:solidFill>
                  <a:srgbClr val="FFFFFF"/>
                </a:solidFill>
              </a:defRPr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↦"/>
              <a:defRPr>
                <a:solidFill>
                  <a:srgbClr val="FFFFFF"/>
                </a:solidFill>
              </a:defRPr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○"/>
              <a:defRPr>
                <a:solidFill>
                  <a:srgbClr val="FFFFFF"/>
                </a:solidFill>
              </a:defRPr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■"/>
              <a:defRPr>
                <a:solidFill>
                  <a:srgbClr val="FFFFFF"/>
                </a:solidFill>
              </a:defRPr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▸"/>
              <a:defRPr>
                <a:solidFill>
                  <a:srgbClr val="FFFFFF"/>
                </a:solidFill>
              </a:defRPr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⬩"/>
              <a:defRPr>
                <a:solidFill>
                  <a:srgbClr val="FFFFFF"/>
                </a:solidFill>
              </a:defRPr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SzPts val="1000"/>
              <a:buChar char="☉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87323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+"/>
              <a:defRPr/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↳"/>
              <a:defRPr/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↦"/>
              <a:defRPr/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○"/>
              <a:defRPr/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■"/>
              <a:defRPr/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▸"/>
              <a:defRPr/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⬩"/>
              <a:defRPr/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SzPts val="1000"/>
              <a:buChar char="☉"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46695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bg>
      <p:bgPr>
        <a:solidFill>
          <a:srgbClr val="FFFFFF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06762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 - Content, Light Tapered D">
  <p:cSld name="22 - Content, Light Tapered D">
    <p:bg>
      <p:bgPr>
        <a:solidFill>
          <a:srgbClr val="FFFFFF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/>
          <p:nvPr/>
        </p:nvSpPr>
        <p:spPr>
          <a:xfrm flipH="1">
            <a:off x="6036387" y="0"/>
            <a:ext cx="6153447" cy="6858000"/>
          </a:xfrm>
          <a:custGeom>
            <a:avLst/>
            <a:gdLst/>
            <a:ahLst/>
            <a:cxnLst/>
            <a:rect l="l" t="t" r="r" b="b"/>
            <a:pathLst>
              <a:path w="6737350" h="6858000" extrusionOk="0">
                <a:moveTo>
                  <a:pt x="0" y="6858000"/>
                </a:moveTo>
                <a:lnTo>
                  <a:pt x="6194425" y="6858000"/>
                </a:lnTo>
                <a:cubicBezTo>
                  <a:pt x="6366510" y="6455410"/>
                  <a:pt x="6492240" y="6028055"/>
                  <a:pt x="6563995" y="5582920"/>
                </a:cubicBezTo>
                <a:cubicBezTo>
                  <a:pt x="6677025" y="4880610"/>
                  <a:pt x="6737350" y="4161155"/>
                  <a:pt x="6737350" y="3429000"/>
                </a:cubicBezTo>
                <a:cubicBezTo>
                  <a:pt x="6737350" y="2696845"/>
                  <a:pt x="6677660" y="1977390"/>
                  <a:pt x="6563995" y="1275080"/>
                </a:cubicBezTo>
                <a:cubicBezTo>
                  <a:pt x="6492240" y="829945"/>
                  <a:pt x="6367145" y="402590"/>
                  <a:pt x="6194425" y="0"/>
                </a:cubicBez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50000">
                <a:srgbClr val="FFFFFF"/>
              </a:gs>
              <a:gs pos="100000">
                <a:schemeClr val="lt1"/>
              </a:gs>
            </a:gsLst>
            <a:lin ang="18900044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0"/>
          <p:cNvSpPr txBox="1">
            <a:spLocks noGrp="1"/>
          </p:cNvSpPr>
          <p:nvPr>
            <p:ph type="title"/>
          </p:nvPr>
        </p:nvSpPr>
        <p:spPr>
          <a:xfrm>
            <a:off x="610700" y="1650800"/>
            <a:ext cx="3576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Montserrat SemiBold"/>
              <a:buNone/>
              <a:defRPr sz="2933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1"/>
          </p:nvPr>
        </p:nvSpPr>
        <p:spPr>
          <a:xfrm>
            <a:off x="609600" y="3490000"/>
            <a:ext cx="4502000" cy="26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+"/>
              <a:defRPr/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↳"/>
              <a:defRPr/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↦"/>
              <a:defRPr/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○"/>
              <a:defRPr/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■"/>
              <a:defRPr/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▸"/>
              <a:defRPr/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⬩"/>
              <a:defRPr/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SzPts val="1000"/>
              <a:buChar char="☉"/>
              <a:defRPr/>
            </a:lvl9pPr>
          </a:lstStyle>
          <a:p>
            <a:endParaRPr/>
          </a:p>
        </p:txBody>
      </p:sp>
      <p:sp>
        <p:nvSpPr>
          <p:cNvPr id="58" name="Google Shape;58;p10"/>
          <p:cNvSpPr/>
          <p:nvPr/>
        </p:nvSpPr>
        <p:spPr>
          <a:xfrm>
            <a:off x="614459" y="6488951"/>
            <a:ext cx="567468" cy="128516"/>
          </a:xfrm>
          <a:custGeom>
            <a:avLst/>
            <a:gdLst/>
            <a:ahLst/>
            <a:cxnLst/>
            <a:rect l="l" t="t" r="r" b="b"/>
            <a:pathLst>
              <a:path w="285160" h="64581" extrusionOk="0">
                <a:moveTo>
                  <a:pt x="91461" y="12507"/>
                </a:moveTo>
                <a:cubicBezTo>
                  <a:pt x="102376" y="12507"/>
                  <a:pt x="111245" y="21375"/>
                  <a:pt x="111245" y="32290"/>
                </a:cubicBezTo>
                <a:cubicBezTo>
                  <a:pt x="111245" y="43206"/>
                  <a:pt x="102376" y="52074"/>
                  <a:pt x="91461" y="52074"/>
                </a:cubicBezTo>
                <a:cubicBezTo>
                  <a:pt x="80546" y="52074"/>
                  <a:pt x="71677" y="43206"/>
                  <a:pt x="71677" y="32290"/>
                </a:cubicBezTo>
                <a:cubicBezTo>
                  <a:pt x="71677" y="21375"/>
                  <a:pt x="80546" y="12507"/>
                  <a:pt x="91461" y="12507"/>
                </a:cubicBezTo>
                <a:close/>
                <a:moveTo>
                  <a:pt x="161091" y="12507"/>
                </a:moveTo>
                <a:cubicBezTo>
                  <a:pt x="172006" y="12507"/>
                  <a:pt x="180874" y="21375"/>
                  <a:pt x="180874" y="32290"/>
                </a:cubicBezTo>
                <a:cubicBezTo>
                  <a:pt x="180874" y="43206"/>
                  <a:pt x="172006" y="52074"/>
                  <a:pt x="161091" y="52074"/>
                </a:cubicBezTo>
                <a:cubicBezTo>
                  <a:pt x="150175" y="52074"/>
                  <a:pt x="141307" y="43206"/>
                  <a:pt x="141307" y="32290"/>
                </a:cubicBezTo>
                <a:cubicBezTo>
                  <a:pt x="141307" y="21375"/>
                  <a:pt x="150175" y="12507"/>
                  <a:pt x="161091" y="12507"/>
                </a:cubicBezTo>
                <a:close/>
                <a:moveTo>
                  <a:pt x="774" y="955"/>
                </a:moveTo>
                <a:cubicBezTo>
                  <a:pt x="774" y="7868"/>
                  <a:pt x="6414" y="13462"/>
                  <a:pt x="13326" y="13553"/>
                </a:cubicBezTo>
                <a:lnTo>
                  <a:pt x="38522" y="13553"/>
                </a:lnTo>
                <a:lnTo>
                  <a:pt x="3321" y="48709"/>
                </a:lnTo>
                <a:cubicBezTo>
                  <a:pt x="683" y="51392"/>
                  <a:pt x="1" y="55485"/>
                  <a:pt x="1729" y="58941"/>
                </a:cubicBezTo>
                <a:cubicBezTo>
                  <a:pt x="3275" y="61898"/>
                  <a:pt x="6459" y="63671"/>
                  <a:pt x="9824" y="63671"/>
                </a:cubicBezTo>
                <a:lnTo>
                  <a:pt x="60398" y="63671"/>
                </a:lnTo>
                <a:cubicBezTo>
                  <a:pt x="60398" y="56758"/>
                  <a:pt x="54804" y="51164"/>
                  <a:pt x="47800" y="51164"/>
                </a:cubicBezTo>
                <a:lnTo>
                  <a:pt x="18648" y="51164"/>
                </a:lnTo>
                <a:lnTo>
                  <a:pt x="53894" y="15918"/>
                </a:lnTo>
                <a:cubicBezTo>
                  <a:pt x="56532" y="13235"/>
                  <a:pt x="57215" y="9141"/>
                  <a:pt x="55486" y="5685"/>
                </a:cubicBezTo>
                <a:cubicBezTo>
                  <a:pt x="53940" y="2729"/>
                  <a:pt x="50756" y="955"/>
                  <a:pt x="47391" y="955"/>
                </a:cubicBezTo>
                <a:close/>
                <a:moveTo>
                  <a:pt x="224126" y="0"/>
                </a:moveTo>
                <a:cubicBezTo>
                  <a:pt x="210709" y="0"/>
                  <a:pt x="199703" y="11506"/>
                  <a:pt x="199703" y="24923"/>
                </a:cubicBezTo>
                <a:lnTo>
                  <a:pt x="199703" y="63671"/>
                </a:lnTo>
                <a:cubicBezTo>
                  <a:pt x="206616" y="63671"/>
                  <a:pt x="212255" y="58032"/>
                  <a:pt x="212255" y="51119"/>
                </a:cubicBezTo>
                <a:lnTo>
                  <a:pt x="212255" y="24786"/>
                </a:lnTo>
                <a:cubicBezTo>
                  <a:pt x="212255" y="18328"/>
                  <a:pt x="217258" y="12871"/>
                  <a:pt x="223762" y="12552"/>
                </a:cubicBezTo>
                <a:cubicBezTo>
                  <a:pt x="223924" y="12546"/>
                  <a:pt x="224085" y="12543"/>
                  <a:pt x="224245" y="12543"/>
                </a:cubicBezTo>
                <a:cubicBezTo>
                  <a:pt x="230761" y="12543"/>
                  <a:pt x="236132" y="17900"/>
                  <a:pt x="236132" y="24513"/>
                </a:cubicBezTo>
                <a:lnTo>
                  <a:pt x="236132" y="51164"/>
                </a:lnTo>
                <a:cubicBezTo>
                  <a:pt x="236132" y="58123"/>
                  <a:pt x="241772" y="63717"/>
                  <a:pt x="248685" y="63717"/>
                </a:cubicBezTo>
                <a:lnTo>
                  <a:pt x="248685" y="24786"/>
                </a:lnTo>
                <a:cubicBezTo>
                  <a:pt x="248685" y="18328"/>
                  <a:pt x="253688" y="12871"/>
                  <a:pt x="260191" y="12552"/>
                </a:cubicBezTo>
                <a:cubicBezTo>
                  <a:pt x="260354" y="12546"/>
                  <a:pt x="260516" y="12543"/>
                  <a:pt x="260678" y="12543"/>
                </a:cubicBezTo>
                <a:cubicBezTo>
                  <a:pt x="267233" y="12543"/>
                  <a:pt x="272562" y="17900"/>
                  <a:pt x="272562" y="24513"/>
                </a:cubicBezTo>
                <a:lnTo>
                  <a:pt x="272562" y="51164"/>
                </a:lnTo>
                <a:cubicBezTo>
                  <a:pt x="272562" y="58123"/>
                  <a:pt x="278201" y="63717"/>
                  <a:pt x="285160" y="63717"/>
                </a:cubicBezTo>
                <a:lnTo>
                  <a:pt x="285160" y="24923"/>
                </a:lnTo>
                <a:cubicBezTo>
                  <a:pt x="285023" y="11506"/>
                  <a:pt x="274063" y="0"/>
                  <a:pt x="260600" y="0"/>
                </a:cubicBezTo>
                <a:cubicBezTo>
                  <a:pt x="253369" y="0"/>
                  <a:pt x="246820" y="3138"/>
                  <a:pt x="242318" y="8141"/>
                </a:cubicBezTo>
                <a:cubicBezTo>
                  <a:pt x="237861" y="3138"/>
                  <a:pt x="231357" y="0"/>
                  <a:pt x="224126" y="0"/>
                </a:cubicBezTo>
                <a:close/>
                <a:moveTo>
                  <a:pt x="91461" y="0"/>
                </a:moveTo>
                <a:cubicBezTo>
                  <a:pt x="73633" y="0"/>
                  <a:pt x="59170" y="14508"/>
                  <a:pt x="59170" y="32290"/>
                </a:cubicBezTo>
                <a:cubicBezTo>
                  <a:pt x="59170" y="50073"/>
                  <a:pt x="73633" y="64581"/>
                  <a:pt x="91461" y="64581"/>
                </a:cubicBezTo>
                <a:cubicBezTo>
                  <a:pt x="109243" y="64581"/>
                  <a:pt x="123752" y="50073"/>
                  <a:pt x="123752" y="32290"/>
                </a:cubicBezTo>
                <a:cubicBezTo>
                  <a:pt x="123752" y="14508"/>
                  <a:pt x="109243" y="0"/>
                  <a:pt x="91461" y="0"/>
                </a:cubicBezTo>
                <a:close/>
                <a:moveTo>
                  <a:pt x="161091" y="0"/>
                </a:moveTo>
                <a:cubicBezTo>
                  <a:pt x="143308" y="0"/>
                  <a:pt x="128800" y="14508"/>
                  <a:pt x="128845" y="32290"/>
                </a:cubicBezTo>
                <a:cubicBezTo>
                  <a:pt x="128845" y="50073"/>
                  <a:pt x="143353" y="64581"/>
                  <a:pt x="161136" y="64581"/>
                </a:cubicBezTo>
                <a:cubicBezTo>
                  <a:pt x="178919" y="64581"/>
                  <a:pt x="193427" y="50073"/>
                  <a:pt x="193427" y="32290"/>
                </a:cubicBezTo>
                <a:cubicBezTo>
                  <a:pt x="193427" y="14508"/>
                  <a:pt x="178873" y="0"/>
                  <a:pt x="1610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0"/>
          <p:cNvSpPr txBox="1"/>
          <p:nvPr/>
        </p:nvSpPr>
        <p:spPr>
          <a:xfrm>
            <a:off x="3384000" y="6248400"/>
            <a:ext cx="5426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rPr>
              <a:t>© 2024 Zoom Video Communications, Inc.</a:t>
            </a:r>
            <a:endParaRPr sz="667" b="0" i="0" u="none" strike="noStrike" cap="none">
              <a:solidFill>
                <a:schemeClr val="accent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10782400" y="6248400"/>
            <a:ext cx="804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5822893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 - Content, Bloom Tapered B">
  <p:cSld name="13 - Content, Bloom Tapered B">
    <p:bg>
      <p:bgPr>
        <a:gradFill>
          <a:gsLst>
            <a:gs pos="0">
              <a:schemeClr val="accent1"/>
            </a:gs>
            <a:gs pos="50000">
              <a:schemeClr val="accent1"/>
            </a:gs>
            <a:gs pos="100000">
              <a:schemeClr val="accent3"/>
            </a:gs>
          </a:gsLst>
          <a:lin ang="18900044" scaled="0"/>
        </a:gra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/>
          <p:nvPr/>
        </p:nvSpPr>
        <p:spPr>
          <a:xfrm>
            <a:off x="0" y="1"/>
            <a:ext cx="12192000" cy="6373009"/>
          </a:xfrm>
          <a:custGeom>
            <a:avLst/>
            <a:gdLst/>
            <a:ahLst/>
            <a:cxnLst/>
            <a:rect l="l" t="t" r="r" b="b"/>
            <a:pathLst>
              <a:path w="9144000" h="4864893" extrusionOk="0">
                <a:moveTo>
                  <a:pt x="9144000" y="3370578"/>
                </a:moveTo>
                <a:cubicBezTo>
                  <a:pt x="9062466" y="3437416"/>
                  <a:pt x="8976503" y="3501033"/>
                  <a:pt x="8886206" y="3561078"/>
                </a:cubicBezTo>
                <a:cubicBezTo>
                  <a:pt x="7647385" y="4393635"/>
                  <a:pt x="6173296" y="4864894"/>
                  <a:pt x="4573786" y="4864894"/>
                </a:cubicBezTo>
                <a:cubicBezTo>
                  <a:pt x="2974262" y="4864894"/>
                  <a:pt x="1500192" y="4377928"/>
                  <a:pt x="261345" y="3561078"/>
                </a:cubicBezTo>
                <a:cubicBezTo>
                  <a:pt x="169733" y="3499380"/>
                  <a:pt x="82617" y="3434053"/>
                  <a:pt x="0" y="3365449"/>
                </a:cubicBezTo>
                <a:lnTo>
                  <a:pt x="0" y="0"/>
                </a:lnTo>
                <a:lnTo>
                  <a:pt x="9144000" y="0"/>
                </a:lnTo>
                <a:lnTo>
                  <a:pt x="9144000" y="33705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1"/>
          <p:cNvSpPr/>
          <p:nvPr/>
        </p:nvSpPr>
        <p:spPr>
          <a:xfrm>
            <a:off x="614459" y="6488951"/>
            <a:ext cx="567468" cy="128516"/>
          </a:xfrm>
          <a:custGeom>
            <a:avLst/>
            <a:gdLst/>
            <a:ahLst/>
            <a:cxnLst/>
            <a:rect l="l" t="t" r="r" b="b"/>
            <a:pathLst>
              <a:path w="285160" h="64581" extrusionOk="0">
                <a:moveTo>
                  <a:pt x="91461" y="12507"/>
                </a:moveTo>
                <a:cubicBezTo>
                  <a:pt x="102376" y="12507"/>
                  <a:pt x="111245" y="21375"/>
                  <a:pt x="111245" y="32290"/>
                </a:cubicBezTo>
                <a:cubicBezTo>
                  <a:pt x="111245" y="43206"/>
                  <a:pt x="102376" y="52074"/>
                  <a:pt x="91461" y="52074"/>
                </a:cubicBezTo>
                <a:cubicBezTo>
                  <a:pt x="80546" y="52074"/>
                  <a:pt x="71677" y="43206"/>
                  <a:pt x="71677" y="32290"/>
                </a:cubicBezTo>
                <a:cubicBezTo>
                  <a:pt x="71677" y="21375"/>
                  <a:pt x="80546" y="12507"/>
                  <a:pt x="91461" y="12507"/>
                </a:cubicBezTo>
                <a:close/>
                <a:moveTo>
                  <a:pt x="161091" y="12507"/>
                </a:moveTo>
                <a:cubicBezTo>
                  <a:pt x="172006" y="12507"/>
                  <a:pt x="180874" y="21375"/>
                  <a:pt x="180874" y="32290"/>
                </a:cubicBezTo>
                <a:cubicBezTo>
                  <a:pt x="180874" y="43206"/>
                  <a:pt x="172006" y="52074"/>
                  <a:pt x="161091" y="52074"/>
                </a:cubicBezTo>
                <a:cubicBezTo>
                  <a:pt x="150175" y="52074"/>
                  <a:pt x="141307" y="43206"/>
                  <a:pt x="141307" y="32290"/>
                </a:cubicBezTo>
                <a:cubicBezTo>
                  <a:pt x="141307" y="21375"/>
                  <a:pt x="150175" y="12507"/>
                  <a:pt x="161091" y="12507"/>
                </a:cubicBezTo>
                <a:close/>
                <a:moveTo>
                  <a:pt x="774" y="955"/>
                </a:moveTo>
                <a:cubicBezTo>
                  <a:pt x="774" y="7868"/>
                  <a:pt x="6414" y="13462"/>
                  <a:pt x="13326" y="13553"/>
                </a:cubicBezTo>
                <a:lnTo>
                  <a:pt x="38522" y="13553"/>
                </a:lnTo>
                <a:lnTo>
                  <a:pt x="3321" y="48709"/>
                </a:lnTo>
                <a:cubicBezTo>
                  <a:pt x="683" y="51392"/>
                  <a:pt x="1" y="55485"/>
                  <a:pt x="1729" y="58941"/>
                </a:cubicBezTo>
                <a:cubicBezTo>
                  <a:pt x="3275" y="61898"/>
                  <a:pt x="6459" y="63671"/>
                  <a:pt x="9824" y="63671"/>
                </a:cubicBezTo>
                <a:lnTo>
                  <a:pt x="60398" y="63671"/>
                </a:lnTo>
                <a:cubicBezTo>
                  <a:pt x="60398" y="56758"/>
                  <a:pt x="54804" y="51164"/>
                  <a:pt x="47800" y="51164"/>
                </a:cubicBezTo>
                <a:lnTo>
                  <a:pt x="18648" y="51164"/>
                </a:lnTo>
                <a:lnTo>
                  <a:pt x="53894" y="15918"/>
                </a:lnTo>
                <a:cubicBezTo>
                  <a:pt x="56532" y="13235"/>
                  <a:pt x="57215" y="9141"/>
                  <a:pt x="55486" y="5685"/>
                </a:cubicBezTo>
                <a:cubicBezTo>
                  <a:pt x="53940" y="2729"/>
                  <a:pt x="50756" y="955"/>
                  <a:pt x="47391" y="955"/>
                </a:cubicBezTo>
                <a:close/>
                <a:moveTo>
                  <a:pt x="224126" y="0"/>
                </a:moveTo>
                <a:cubicBezTo>
                  <a:pt x="210709" y="0"/>
                  <a:pt x="199703" y="11506"/>
                  <a:pt x="199703" y="24923"/>
                </a:cubicBezTo>
                <a:lnTo>
                  <a:pt x="199703" y="63671"/>
                </a:lnTo>
                <a:cubicBezTo>
                  <a:pt x="206616" y="63671"/>
                  <a:pt x="212255" y="58032"/>
                  <a:pt x="212255" y="51119"/>
                </a:cubicBezTo>
                <a:lnTo>
                  <a:pt x="212255" y="24786"/>
                </a:lnTo>
                <a:cubicBezTo>
                  <a:pt x="212255" y="18328"/>
                  <a:pt x="217258" y="12871"/>
                  <a:pt x="223762" y="12552"/>
                </a:cubicBezTo>
                <a:cubicBezTo>
                  <a:pt x="223924" y="12546"/>
                  <a:pt x="224085" y="12543"/>
                  <a:pt x="224245" y="12543"/>
                </a:cubicBezTo>
                <a:cubicBezTo>
                  <a:pt x="230761" y="12543"/>
                  <a:pt x="236132" y="17900"/>
                  <a:pt x="236132" y="24513"/>
                </a:cubicBezTo>
                <a:lnTo>
                  <a:pt x="236132" y="51164"/>
                </a:lnTo>
                <a:cubicBezTo>
                  <a:pt x="236132" y="58123"/>
                  <a:pt x="241772" y="63717"/>
                  <a:pt x="248685" y="63717"/>
                </a:cubicBezTo>
                <a:lnTo>
                  <a:pt x="248685" y="24786"/>
                </a:lnTo>
                <a:cubicBezTo>
                  <a:pt x="248685" y="18328"/>
                  <a:pt x="253688" y="12871"/>
                  <a:pt x="260191" y="12552"/>
                </a:cubicBezTo>
                <a:cubicBezTo>
                  <a:pt x="260354" y="12546"/>
                  <a:pt x="260516" y="12543"/>
                  <a:pt x="260678" y="12543"/>
                </a:cubicBezTo>
                <a:cubicBezTo>
                  <a:pt x="267233" y="12543"/>
                  <a:pt x="272562" y="17900"/>
                  <a:pt x="272562" y="24513"/>
                </a:cubicBezTo>
                <a:lnTo>
                  <a:pt x="272562" y="51164"/>
                </a:lnTo>
                <a:cubicBezTo>
                  <a:pt x="272562" y="58123"/>
                  <a:pt x="278201" y="63717"/>
                  <a:pt x="285160" y="63717"/>
                </a:cubicBezTo>
                <a:lnTo>
                  <a:pt x="285160" y="24923"/>
                </a:lnTo>
                <a:cubicBezTo>
                  <a:pt x="285023" y="11506"/>
                  <a:pt x="274063" y="0"/>
                  <a:pt x="260600" y="0"/>
                </a:cubicBezTo>
                <a:cubicBezTo>
                  <a:pt x="253369" y="0"/>
                  <a:pt x="246820" y="3138"/>
                  <a:pt x="242318" y="8141"/>
                </a:cubicBezTo>
                <a:cubicBezTo>
                  <a:pt x="237861" y="3138"/>
                  <a:pt x="231357" y="0"/>
                  <a:pt x="224126" y="0"/>
                </a:cubicBezTo>
                <a:close/>
                <a:moveTo>
                  <a:pt x="91461" y="0"/>
                </a:moveTo>
                <a:cubicBezTo>
                  <a:pt x="73633" y="0"/>
                  <a:pt x="59170" y="14508"/>
                  <a:pt x="59170" y="32290"/>
                </a:cubicBezTo>
                <a:cubicBezTo>
                  <a:pt x="59170" y="50073"/>
                  <a:pt x="73633" y="64581"/>
                  <a:pt x="91461" y="64581"/>
                </a:cubicBezTo>
                <a:cubicBezTo>
                  <a:pt x="109243" y="64581"/>
                  <a:pt x="123752" y="50073"/>
                  <a:pt x="123752" y="32290"/>
                </a:cubicBezTo>
                <a:cubicBezTo>
                  <a:pt x="123752" y="14508"/>
                  <a:pt x="109243" y="0"/>
                  <a:pt x="91461" y="0"/>
                </a:cubicBezTo>
                <a:close/>
                <a:moveTo>
                  <a:pt x="161091" y="0"/>
                </a:moveTo>
                <a:cubicBezTo>
                  <a:pt x="143308" y="0"/>
                  <a:pt x="128800" y="14508"/>
                  <a:pt x="128845" y="32290"/>
                </a:cubicBezTo>
                <a:cubicBezTo>
                  <a:pt x="128845" y="50073"/>
                  <a:pt x="143353" y="64581"/>
                  <a:pt x="161136" y="64581"/>
                </a:cubicBezTo>
                <a:cubicBezTo>
                  <a:pt x="178919" y="64581"/>
                  <a:pt x="193427" y="50073"/>
                  <a:pt x="193427" y="32290"/>
                </a:cubicBezTo>
                <a:cubicBezTo>
                  <a:pt x="193427" y="14508"/>
                  <a:pt x="178873" y="0"/>
                  <a:pt x="1610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1"/>
          <p:cNvSpPr txBox="1"/>
          <p:nvPr/>
        </p:nvSpPr>
        <p:spPr>
          <a:xfrm>
            <a:off x="3384000" y="6248400"/>
            <a:ext cx="5426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© 2024 Zoom Video Communications, Inc.</a:t>
            </a:r>
            <a:endParaRPr sz="667" b="0" i="0" u="none" strike="noStrike" cap="non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10782400" y="6248400"/>
            <a:ext cx="804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610700" y="1650800"/>
            <a:ext cx="3576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Montserrat SemiBold"/>
              <a:buNone/>
              <a:defRPr sz="2933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body" idx="1"/>
          </p:nvPr>
        </p:nvSpPr>
        <p:spPr>
          <a:xfrm>
            <a:off x="609600" y="3490000"/>
            <a:ext cx="4502000" cy="26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●"/>
              <a:defRPr>
                <a:solidFill>
                  <a:srgbClr val="FFFFFF"/>
                </a:solidFill>
              </a:defRPr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+"/>
              <a:defRPr>
                <a:solidFill>
                  <a:srgbClr val="FFFFFF"/>
                </a:solidFill>
              </a:defRPr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↳"/>
              <a:defRPr>
                <a:solidFill>
                  <a:srgbClr val="FFFFFF"/>
                </a:solidFill>
              </a:defRPr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↦"/>
              <a:defRPr>
                <a:solidFill>
                  <a:srgbClr val="FFFFFF"/>
                </a:solidFill>
              </a:defRPr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▸"/>
              <a:defRPr>
                <a:solidFill>
                  <a:srgbClr val="FFFFFF"/>
                </a:solidFill>
              </a:defRPr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⬩"/>
              <a:defRPr>
                <a:solidFill>
                  <a:srgbClr val="FFFFFF"/>
                </a:solidFill>
              </a:defRPr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Clr>
                <a:srgbClr val="FFFFFF"/>
              </a:buClr>
              <a:buSzPts val="1000"/>
              <a:buChar char="☉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36199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 - Title, Dark Neutral">
  <p:cSld name="01 - Title, Dark Neutral">
    <p:bg>
      <p:bgPr>
        <a:gradFill>
          <a:gsLst>
            <a:gs pos="0">
              <a:schemeClr val="dk1"/>
            </a:gs>
            <a:gs pos="50000">
              <a:schemeClr val="dk1"/>
            </a:gs>
            <a:gs pos="100000">
              <a:schemeClr val="dk2"/>
            </a:gs>
          </a:gsLst>
          <a:lin ang="18900732" scaled="0"/>
        </a:gra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/>
          <p:nvPr/>
        </p:nvSpPr>
        <p:spPr>
          <a:xfrm>
            <a:off x="1" y="668434"/>
            <a:ext cx="11355111" cy="6187167"/>
          </a:xfrm>
          <a:custGeom>
            <a:avLst/>
            <a:gdLst/>
            <a:ahLst/>
            <a:cxnLst/>
            <a:rect l="l" t="t" r="r" b="b"/>
            <a:pathLst>
              <a:path w="11666210" h="6356678" extrusionOk="0">
                <a:moveTo>
                  <a:pt x="11571859" y="6356679"/>
                </a:moveTo>
                <a:lnTo>
                  <a:pt x="0" y="6356679"/>
                </a:lnTo>
                <a:lnTo>
                  <a:pt x="0" y="1002232"/>
                </a:lnTo>
                <a:cubicBezTo>
                  <a:pt x="388528" y="755521"/>
                  <a:pt x="817937" y="561694"/>
                  <a:pt x="1282452" y="433373"/>
                </a:cubicBezTo>
                <a:cubicBezTo>
                  <a:pt x="2350611" y="173322"/>
                  <a:pt x="3492538" y="-10429"/>
                  <a:pt x="4657700" y="460"/>
                </a:cubicBezTo>
                <a:cubicBezTo>
                  <a:pt x="5730253" y="5367"/>
                  <a:pt x="6787452" y="138048"/>
                  <a:pt x="7794054" y="389063"/>
                </a:cubicBezTo>
                <a:cubicBezTo>
                  <a:pt x="10444226" y="1063655"/>
                  <a:pt x="12087225" y="3717486"/>
                  <a:pt x="11571859" y="635667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2"/>
          <p:cNvSpPr txBox="1">
            <a:spLocks noGrp="1"/>
          </p:cNvSpPr>
          <p:nvPr>
            <p:ph type="ctrTitle"/>
          </p:nvPr>
        </p:nvSpPr>
        <p:spPr>
          <a:xfrm>
            <a:off x="609600" y="731600"/>
            <a:ext cx="6351600" cy="17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 Medium"/>
              <a:buNone/>
              <a:defRPr sz="32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3200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3200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3200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3200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3200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3200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3200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3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2"/>
          <p:cNvSpPr txBox="1"/>
          <p:nvPr/>
        </p:nvSpPr>
        <p:spPr>
          <a:xfrm>
            <a:off x="609600" y="6248400"/>
            <a:ext cx="5426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rPr>
              <a:t>© 2022 Zoom Video Communications, Inc.</a:t>
            </a:r>
            <a:endParaRPr sz="667" b="0" i="0" u="none" strike="noStrike" cap="none">
              <a:solidFill>
                <a:schemeClr val="accent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2" name="Google Shape;72;p12"/>
          <p:cNvSpPr txBox="1">
            <a:spLocks noGrp="1"/>
          </p:cNvSpPr>
          <p:nvPr>
            <p:ph type="subTitle" idx="1"/>
          </p:nvPr>
        </p:nvSpPr>
        <p:spPr>
          <a:xfrm>
            <a:off x="609600" y="3493800"/>
            <a:ext cx="4502000" cy="7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Montserrat"/>
              <a:buNone/>
              <a:defRPr sz="1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Montserrat"/>
              <a:buNone/>
              <a:defRPr sz="1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Montserrat"/>
              <a:buNone/>
              <a:defRPr sz="1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Montserrat"/>
              <a:buNone/>
              <a:defRPr sz="1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Montserrat"/>
              <a:buNone/>
              <a:defRPr sz="1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Montserrat"/>
              <a:buNone/>
              <a:defRPr sz="1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Montserrat"/>
              <a:buNone/>
              <a:defRPr sz="1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Montserrat"/>
              <a:buNone/>
              <a:defRPr sz="1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Montserrat"/>
              <a:buNone/>
              <a:defRPr sz="1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body" idx="2"/>
          </p:nvPr>
        </p:nvSpPr>
        <p:spPr>
          <a:xfrm>
            <a:off x="609600" y="4408400"/>
            <a:ext cx="4502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>
                <a:solidFill>
                  <a:srgbClr val="FFFFFF"/>
                </a:solidFill>
              </a:defRPr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+"/>
              <a:defRPr>
                <a:solidFill>
                  <a:srgbClr val="FFFFFF"/>
                </a:solidFill>
              </a:defRPr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↳"/>
              <a:defRPr>
                <a:solidFill>
                  <a:srgbClr val="FFFFFF"/>
                </a:solidFill>
              </a:defRPr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↦"/>
              <a:defRPr>
                <a:solidFill>
                  <a:srgbClr val="FFFFFF"/>
                </a:solidFill>
              </a:defRPr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○"/>
              <a:defRPr>
                <a:solidFill>
                  <a:srgbClr val="FFFFFF"/>
                </a:solidFill>
              </a:defRPr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■"/>
              <a:defRPr>
                <a:solidFill>
                  <a:srgbClr val="FFFFFF"/>
                </a:solidFill>
              </a:defRPr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▸"/>
              <a:defRPr>
                <a:solidFill>
                  <a:srgbClr val="FFFFFF"/>
                </a:solidFill>
              </a:defRPr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⬩"/>
              <a:defRPr>
                <a:solidFill>
                  <a:srgbClr val="FFFFFF"/>
                </a:solidFill>
              </a:defRPr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SzPts val="1000"/>
              <a:buChar char="☉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513603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 - Title, Light Neutral">
  <p:cSld name="03 - Title, Light Neutral">
    <p:bg>
      <p:bgPr>
        <a:gradFill>
          <a:gsLst>
            <a:gs pos="0">
              <a:srgbClr val="FFFFFF"/>
            </a:gs>
            <a:gs pos="50000">
              <a:srgbClr val="FFFFFF"/>
            </a:gs>
            <a:gs pos="100000">
              <a:schemeClr val="lt1"/>
            </a:gs>
          </a:gsLst>
          <a:lin ang="18900732" scaled="0"/>
        </a:gra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/>
          <p:nvPr/>
        </p:nvSpPr>
        <p:spPr>
          <a:xfrm>
            <a:off x="1" y="668434"/>
            <a:ext cx="11355111" cy="6187167"/>
          </a:xfrm>
          <a:custGeom>
            <a:avLst/>
            <a:gdLst/>
            <a:ahLst/>
            <a:cxnLst/>
            <a:rect l="l" t="t" r="r" b="b"/>
            <a:pathLst>
              <a:path w="11666210" h="6356678" extrusionOk="0">
                <a:moveTo>
                  <a:pt x="11571859" y="6356679"/>
                </a:moveTo>
                <a:lnTo>
                  <a:pt x="0" y="6356679"/>
                </a:lnTo>
                <a:lnTo>
                  <a:pt x="0" y="1002232"/>
                </a:lnTo>
                <a:cubicBezTo>
                  <a:pt x="388528" y="755521"/>
                  <a:pt x="817937" y="561694"/>
                  <a:pt x="1282452" y="433373"/>
                </a:cubicBezTo>
                <a:cubicBezTo>
                  <a:pt x="2350611" y="173322"/>
                  <a:pt x="3492538" y="-10429"/>
                  <a:pt x="4657700" y="460"/>
                </a:cubicBezTo>
                <a:cubicBezTo>
                  <a:pt x="5730253" y="5367"/>
                  <a:pt x="6787452" y="138048"/>
                  <a:pt x="7794054" y="389063"/>
                </a:cubicBezTo>
                <a:cubicBezTo>
                  <a:pt x="10444226" y="1063655"/>
                  <a:pt x="12087225" y="3717486"/>
                  <a:pt x="11571859" y="63566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3"/>
          <p:cNvSpPr txBox="1">
            <a:spLocks noGrp="1"/>
          </p:cNvSpPr>
          <p:nvPr>
            <p:ph type="ctrTitle"/>
          </p:nvPr>
        </p:nvSpPr>
        <p:spPr>
          <a:xfrm>
            <a:off x="609600" y="731600"/>
            <a:ext cx="7276400" cy="17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ontserrat Medium"/>
              <a:buNone/>
              <a:defRPr sz="32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667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13"/>
          <p:cNvSpPr txBox="1"/>
          <p:nvPr/>
        </p:nvSpPr>
        <p:spPr>
          <a:xfrm>
            <a:off x="609600" y="6248400"/>
            <a:ext cx="5426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rPr>
              <a:t>© 2022 Zoom Video Communications, Inc.</a:t>
            </a:r>
            <a:endParaRPr sz="667" b="0" i="0" u="none" strike="noStrike" cap="none">
              <a:solidFill>
                <a:schemeClr val="accent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1"/>
          </p:nvPr>
        </p:nvSpPr>
        <p:spPr>
          <a:xfrm>
            <a:off x="609600" y="3493800"/>
            <a:ext cx="4502000" cy="7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Montserrat"/>
              <a:buNone/>
              <a:defRPr sz="1600" b="1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Montserrat"/>
              <a:buNone/>
              <a:defRPr sz="1600" b="1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Montserrat"/>
              <a:buNone/>
              <a:defRPr sz="1600" b="1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Montserrat"/>
              <a:buNone/>
              <a:defRPr sz="1600" b="1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Montserrat"/>
              <a:buNone/>
              <a:defRPr sz="1600" b="1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Montserrat"/>
              <a:buNone/>
              <a:defRPr sz="1600" b="1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Montserrat"/>
              <a:buNone/>
              <a:defRPr sz="1600" b="1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Montserrat"/>
              <a:buNone/>
              <a:defRPr sz="1600" b="1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Montserrat"/>
              <a:buNone/>
              <a:defRPr sz="1600" b="1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body" idx="2"/>
          </p:nvPr>
        </p:nvSpPr>
        <p:spPr>
          <a:xfrm>
            <a:off x="609600" y="4408400"/>
            <a:ext cx="4502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+"/>
              <a:defRPr/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↳"/>
              <a:defRPr/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↦"/>
              <a:defRPr/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○"/>
              <a:defRPr/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■"/>
              <a:defRPr/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▸"/>
              <a:defRPr/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⬩"/>
              <a:defRPr/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SzPts val="1000"/>
              <a:buChar char="☉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656149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5 - Content, Dark Tapered A">
  <p:cSld name="05 - Content, Dark Tapered A">
    <p:bg>
      <p:bgPr>
        <a:solidFill>
          <a:schemeClr val="dk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/>
          <p:nvPr/>
        </p:nvSpPr>
        <p:spPr>
          <a:xfrm>
            <a:off x="680436" y="0"/>
            <a:ext cx="11511563" cy="6858000"/>
          </a:xfrm>
          <a:custGeom>
            <a:avLst/>
            <a:gdLst/>
            <a:ahLst/>
            <a:cxnLst/>
            <a:rect l="l" t="t" r="r" b="b"/>
            <a:pathLst>
              <a:path w="11511563" h="6858000" extrusionOk="0">
                <a:moveTo>
                  <a:pt x="11511563" y="4231005"/>
                </a:moveTo>
                <a:lnTo>
                  <a:pt x="11511563" y="559435"/>
                </a:lnTo>
                <a:cubicBezTo>
                  <a:pt x="11410598" y="362585"/>
                  <a:pt x="11293123" y="175260"/>
                  <a:pt x="11160408" y="0"/>
                </a:cubicBezTo>
                <a:lnTo>
                  <a:pt x="3984273" y="0"/>
                </a:lnTo>
                <a:cubicBezTo>
                  <a:pt x="3508658" y="324485"/>
                  <a:pt x="3056538" y="697865"/>
                  <a:pt x="2634263" y="1120140"/>
                </a:cubicBezTo>
                <a:cubicBezTo>
                  <a:pt x="1281078" y="2473325"/>
                  <a:pt x="428908" y="4136390"/>
                  <a:pt x="76483" y="5880100"/>
                </a:cubicBezTo>
                <a:cubicBezTo>
                  <a:pt x="9173" y="6212205"/>
                  <a:pt x="-12417" y="6540500"/>
                  <a:pt x="6633" y="6858000"/>
                </a:cubicBezTo>
                <a:lnTo>
                  <a:pt x="10091069" y="6858000"/>
                </a:lnTo>
                <a:cubicBezTo>
                  <a:pt x="10715273" y="6048375"/>
                  <a:pt x="11188983" y="5160010"/>
                  <a:pt x="11511563" y="4231005"/>
                </a:cubicBezTo>
                <a:close/>
              </a:path>
            </a:pathLst>
          </a:custGeom>
          <a:gradFill>
            <a:gsLst>
              <a:gs pos="0">
                <a:schemeClr val="dk1"/>
              </a:gs>
              <a:gs pos="50000">
                <a:schemeClr val="dk1"/>
              </a:gs>
              <a:gs pos="100000">
                <a:schemeClr val="dk2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4"/>
          <p:cNvSpPr/>
          <p:nvPr/>
        </p:nvSpPr>
        <p:spPr>
          <a:xfrm>
            <a:off x="614459" y="6488951"/>
            <a:ext cx="567468" cy="128516"/>
          </a:xfrm>
          <a:custGeom>
            <a:avLst/>
            <a:gdLst/>
            <a:ahLst/>
            <a:cxnLst/>
            <a:rect l="l" t="t" r="r" b="b"/>
            <a:pathLst>
              <a:path w="285160" h="64581" extrusionOk="0">
                <a:moveTo>
                  <a:pt x="91461" y="12507"/>
                </a:moveTo>
                <a:cubicBezTo>
                  <a:pt x="102376" y="12507"/>
                  <a:pt x="111245" y="21375"/>
                  <a:pt x="111245" y="32290"/>
                </a:cubicBezTo>
                <a:cubicBezTo>
                  <a:pt x="111245" y="43206"/>
                  <a:pt x="102376" y="52074"/>
                  <a:pt x="91461" y="52074"/>
                </a:cubicBezTo>
                <a:cubicBezTo>
                  <a:pt x="80546" y="52074"/>
                  <a:pt x="71677" y="43206"/>
                  <a:pt x="71677" y="32290"/>
                </a:cubicBezTo>
                <a:cubicBezTo>
                  <a:pt x="71677" y="21375"/>
                  <a:pt x="80546" y="12507"/>
                  <a:pt x="91461" y="12507"/>
                </a:cubicBezTo>
                <a:close/>
                <a:moveTo>
                  <a:pt x="161091" y="12507"/>
                </a:moveTo>
                <a:cubicBezTo>
                  <a:pt x="172006" y="12507"/>
                  <a:pt x="180874" y="21375"/>
                  <a:pt x="180874" y="32290"/>
                </a:cubicBezTo>
                <a:cubicBezTo>
                  <a:pt x="180874" y="43206"/>
                  <a:pt x="172006" y="52074"/>
                  <a:pt x="161091" y="52074"/>
                </a:cubicBezTo>
                <a:cubicBezTo>
                  <a:pt x="150175" y="52074"/>
                  <a:pt x="141307" y="43206"/>
                  <a:pt x="141307" y="32290"/>
                </a:cubicBezTo>
                <a:cubicBezTo>
                  <a:pt x="141307" y="21375"/>
                  <a:pt x="150175" y="12507"/>
                  <a:pt x="161091" y="12507"/>
                </a:cubicBezTo>
                <a:close/>
                <a:moveTo>
                  <a:pt x="774" y="955"/>
                </a:moveTo>
                <a:cubicBezTo>
                  <a:pt x="774" y="7868"/>
                  <a:pt x="6414" y="13462"/>
                  <a:pt x="13326" y="13553"/>
                </a:cubicBezTo>
                <a:lnTo>
                  <a:pt x="38522" y="13553"/>
                </a:lnTo>
                <a:lnTo>
                  <a:pt x="3321" y="48709"/>
                </a:lnTo>
                <a:cubicBezTo>
                  <a:pt x="683" y="51392"/>
                  <a:pt x="1" y="55485"/>
                  <a:pt x="1729" y="58941"/>
                </a:cubicBezTo>
                <a:cubicBezTo>
                  <a:pt x="3275" y="61898"/>
                  <a:pt x="6459" y="63671"/>
                  <a:pt x="9824" y="63671"/>
                </a:cubicBezTo>
                <a:lnTo>
                  <a:pt x="60398" y="63671"/>
                </a:lnTo>
                <a:cubicBezTo>
                  <a:pt x="60398" y="56758"/>
                  <a:pt x="54804" y="51164"/>
                  <a:pt x="47800" y="51164"/>
                </a:cubicBezTo>
                <a:lnTo>
                  <a:pt x="18648" y="51164"/>
                </a:lnTo>
                <a:lnTo>
                  <a:pt x="53894" y="15918"/>
                </a:lnTo>
                <a:cubicBezTo>
                  <a:pt x="56532" y="13235"/>
                  <a:pt x="57215" y="9141"/>
                  <a:pt x="55486" y="5685"/>
                </a:cubicBezTo>
                <a:cubicBezTo>
                  <a:pt x="53940" y="2729"/>
                  <a:pt x="50756" y="955"/>
                  <a:pt x="47391" y="955"/>
                </a:cubicBezTo>
                <a:close/>
                <a:moveTo>
                  <a:pt x="224126" y="0"/>
                </a:moveTo>
                <a:cubicBezTo>
                  <a:pt x="210709" y="0"/>
                  <a:pt x="199703" y="11506"/>
                  <a:pt x="199703" y="24923"/>
                </a:cubicBezTo>
                <a:lnTo>
                  <a:pt x="199703" y="63671"/>
                </a:lnTo>
                <a:cubicBezTo>
                  <a:pt x="206616" y="63671"/>
                  <a:pt x="212255" y="58032"/>
                  <a:pt x="212255" y="51119"/>
                </a:cubicBezTo>
                <a:lnTo>
                  <a:pt x="212255" y="24786"/>
                </a:lnTo>
                <a:cubicBezTo>
                  <a:pt x="212255" y="18328"/>
                  <a:pt x="217258" y="12871"/>
                  <a:pt x="223762" y="12552"/>
                </a:cubicBezTo>
                <a:cubicBezTo>
                  <a:pt x="223924" y="12546"/>
                  <a:pt x="224085" y="12543"/>
                  <a:pt x="224245" y="12543"/>
                </a:cubicBezTo>
                <a:cubicBezTo>
                  <a:pt x="230761" y="12543"/>
                  <a:pt x="236132" y="17900"/>
                  <a:pt x="236132" y="24513"/>
                </a:cubicBezTo>
                <a:lnTo>
                  <a:pt x="236132" y="51164"/>
                </a:lnTo>
                <a:cubicBezTo>
                  <a:pt x="236132" y="58123"/>
                  <a:pt x="241772" y="63717"/>
                  <a:pt x="248685" y="63717"/>
                </a:cubicBezTo>
                <a:lnTo>
                  <a:pt x="248685" y="24786"/>
                </a:lnTo>
                <a:cubicBezTo>
                  <a:pt x="248685" y="18328"/>
                  <a:pt x="253688" y="12871"/>
                  <a:pt x="260191" y="12552"/>
                </a:cubicBezTo>
                <a:cubicBezTo>
                  <a:pt x="260354" y="12546"/>
                  <a:pt x="260516" y="12543"/>
                  <a:pt x="260678" y="12543"/>
                </a:cubicBezTo>
                <a:cubicBezTo>
                  <a:pt x="267233" y="12543"/>
                  <a:pt x="272562" y="17900"/>
                  <a:pt x="272562" y="24513"/>
                </a:cubicBezTo>
                <a:lnTo>
                  <a:pt x="272562" y="51164"/>
                </a:lnTo>
                <a:cubicBezTo>
                  <a:pt x="272562" y="58123"/>
                  <a:pt x="278201" y="63717"/>
                  <a:pt x="285160" y="63717"/>
                </a:cubicBezTo>
                <a:lnTo>
                  <a:pt x="285160" y="24923"/>
                </a:lnTo>
                <a:cubicBezTo>
                  <a:pt x="285023" y="11506"/>
                  <a:pt x="274063" y="0"/>
                  <a:pt x="260600" y="0"/>
                </a:cubicBezTo>
                <a:cubicBezTo>
                  <a:pt x="253369" y="0"/>
                  <a:pt x="246820" y="3138"/>
                  <a:pt x="242318" y="8141"/>
                </a:cubicBezTo>
                <a:cubicBezTo>
                  <a:pt x="237861" y="3138"/>
                  <a:pt x="231357" y="0"/>
                  <a:pt x="224126" y="0"/>
                </a:cubicBezTo>
                <a:close/>
                <a:moveTo>
                  <a:pt x="91461" y="0"/>
                </a:moveTo>
                <a:cubicBezTo>
                  <a:pt x="73633" y="0"/>
                  <a:pt x="59170" y="14508"/>
                  <a:pt x="59170" y="32290"/>
                </a:cubicBezTo>
                <a:cubicBezTo>
                  <a:pt x="59170" y="50073"/>
                  <a:pt x="73633" y="64581"/>
                  <a:pt x="91461" y="64581"/>
                </a:cubicBezTo>
                <a:cubicBezTo>
                  <a:pt x="109243" y="64581"/>
                  <a:pt x="123752" y="50073"/>
                  <a:pt x="123752" y="32290"/>
                </a:cubicBezTo>
                <a:cubicBezTo>
                  <a:pt x="123752" y="14508"/>
                  <a:pt x="109243" y="0"/>
                  <a:pt x="91461" y="0"/>
                </a:cubicBezTo>
                <a:close/>
                <a:moveTo>
                  <a:pt x="161091" y="0"/>
                </a:moveTo>
                <a:cubicBezTo>
                  <a:pt x="143308" y="0"/>
                  <a:pt x="128800" y="14508"/>
                  <a:pt x="128845" y="32290"/>
                </a:cubicBezTo>
                <a:cubicBezTo>
                  <a:pt x="128845" y="50073"/>
                  <a:pt x="143353" y="64581"/>
                  <a:pt x="161136" y="64581"/>
                </a:cubicBezTo>
                <a:cubicBezTo>
                  <a:pt x="178919" y="64581"/>
                  <a:pt x="193427" y="50073"/>
                  <a:pt x="193427" y="32290"/>
                </a:cubicBezTo>
                <a:cubicBezTo>
                  <a:pt x="193427" y="14508"/>
                  <a:pt x="178873" y="0"/>
                  <a:pt x="1610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3384000" y="6248400"/>
            <a:ext cx="5426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rPr>
              <a:t>© 2022 Zoom Video Communications, Inc.</a:t>
            </a:r>
            <a:endParaRPr sz="667" b="0" i="0" u="none" strike="noStrike" cap="none">
              <a:solidFill>
                <a:schemeClr val="accent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10782400" y="6248400"/>
            <a:ext cx="804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  <p:sp>
        <p:nvSpPr>
          <p:cNvPr id="85" name="Google Shape;85;p14"/>
          <p:cNvSpPr txBox="1">
            <a:spLocks noGrp="1"/>
          </p:cNvSpPr>
          <p:nvPr>
            <p:ph type="title"/>
          </p:nvPr>
        </p:nvSpPr>
        <p:spPr>
          <a:xfrm>
            <a:off x="610700" y="1650800"/>
            <a:ext cx="3576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Montserrat SemiBold"/>
              <a:buNone/>
              <a:defRPr sz="2933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body" idx="1"/>
          </p:nvPr>
        </p:nvSpPr>
        <p:spPr>
          <a:xfrm>
            <a:off x="609600" y="3490000"/>
            <a:ext cx="4502000" cy="26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>
                <a:solidFill>
                  <a:srgbClr val="FFFFFF"/>
                </a:solidFill>
              </a:defRPr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+"/>
              <a:defRPr>
                <a:solidFill>
                  <a:srgbClr val="FFFFFF"/>
                </a:solidFill>
              </a:defRPr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↳"/>
              <a:defRPr>
                <a:solidFill>
                  <a:srgbClr val="FFFFFF"/>
                </a:solidFill>
              </a:defRPr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↦"/>
              <a:defRPr>
                <a:solidFill>
                  <a:srgbClr val="FFFFFF"/>
                </a:solidFill>
              </a:defRPr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○"/>
              <a:defRPr>
                <a:solidFill>
                  <a:srgbClr val="FFFFFF"/>
                </a:solidFill>
              </a:defRPr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■"/>
              <a:defRPr>
                <a:solidFill>
                  <a:srgbClr val="FFFFFF"/>
                </a:solidFill>
              </a:defRPr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▸"/>
              <a:defRPr>
                <a:solidFill>
                  <a:srgbClr val="FFFFFF"/>
                </a:solidFill>
              </a:defRPr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⬩"/>
              <a:defRPr>
                <a:solidFill>
                  <a:srgbClr val="FFFFFF"/>
                </a:solidFill>
              </a:defRPr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SzPts val="1000"/>
              <a:buChar char="☉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97357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7 - Content, Dark Tapered C">
  <p:cSld name="07 - Content, Dark Tapered C">
    <p:bg>
      <p:bgPr>
        <a:gradFill>
          <a:gsLst>
            <a:gs pos="0">
              <a:schemeClr val="dk1"/>
            </a:gs>
            <a:gs pos="50000">
              <a:schemeClr val="dk1"/>
            </a:gs>
            <a:gs pos="100000">
              <a:schemeClr val="dk2"/>
            </a:gs>
          </a:gsLst>
          <a:lin ang="18900732" scaled="0"/>
        </a:gra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/>
          <p:nvPr/>
        </p:nvSpPr>
        <p:spPr>
          <a:xfrm>
            <a:off x="-6132" y="731600"/>
            <a:ext cx="12188951" cy="6128685"/>
          </a:xfrm>
          <a:custGeom>
            <a:avLst/>
            <a:gdLst/>
            <a:ahLst/>
            <a:cxnLst/>
            <a:rect l="l" t="t" r="r" b="b"/>
            <a:pathLst>
              <a:path w="11795759" h="6496839" extrusionOk="0">
                <a:moveTo>
                  <a:pt x="11382375" y="5487189"/>
                </a:moveTo>
                <a:cubicBezTo>
                  <a:pt x="10892155" y="4579139"/>
                  <a:pt x="10280650" y="3714904"/>
                  <a:pt x="9551035" y="2921789"/>
                </a:cubicBezTo>
                <a:cubicBezTo>
                  <a:pt x="8761095" y="2060729"/>
                  <a:pt x="7880985" y="1331114"/>
                  <a:pt x="6935470" y="734849"/>
                </a:cubicBezTo>
                <a:cubicBezTo>
                  <a:pt x="4603750" y="-737716"/>
                  <a:pt x="1458595" y="91594"/>
                  <a:pt x="0" y="2430934"/>
                </a:cubicBezTo>
                <a:lnTo>
                  <a:pt x="0" y="6496839"/>
                </a:lnTo>
                <a:lnTo>
                  <a:pt x="11795760" y="6496839"/>
                </a:lnTo>
                <a:cubicBezTo>
                  <a:pt x="11696700" y="6152670"/>
                  <a:pt x="11559540" y="5814214"/>
                  <a:pt x="11382375" y="548718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5"/>
          <p:cNvSpPr/>
          <p:nvPr/>
        </p:nvSpPr>
        <p:spPr>
          <a:xfrm>
            <a:off x="614459" y="6488951"/>
            <a:ext cx="567468" cy="128516"/>
          </a:xfrm>
          <a:custGeom>
            <a:avLst/>
            <a:gdLst/>
            <a:ahLst/>
            <a:cxnLst/>
            <a:rect l="l" t="t" r="r" b="b"/>
            <a:pathLst>
              <a:path w="285160" h="64581" extrusionOk="0">
                <a:moveTo>
                  <a:pt x="91461" y="12507"/>
                </a:moveTo>
                <a:cubicBezTo>
                  <a:pt x="102376" y="12507"/>
                  <a:pt x="111245" y="21375"/>
                  <a:pt x="111245" y="32290"/>
                </a:cubicBezTo>
                <a:cubicBezTo>
                  <a:pt x="111245" y="43206"/>
                  <a:pt x="102376" y="52074"/>
                  <a:pt x="91461" y="52074"/>
                </a:cubicBezTo>
                <a:cubicBezTo>
                  <a:pt x="80546" y="52074"/>
                  <a:pt x="71677" y="43206"/>
                  <a:pt x="71677" y="32290"/>
                </a:cubicBezTo>
                <a:cubicBezTo>
                  <a:pt x="71677" y="21375"/>
                  <a:pt x="80546" y="12507"/>
                  <a:pt x="91461" y="12507"/>
                </a:cubicBezTo>
                <a:close/>
                <a:moveTo>
                  <a:pt x="161091" y="12507"/>
                </a:moveTo>
                <a:cubicBezTo>
                  <a:pt x="172006" y="12507"/>
                  <a:pt x="180874" y="21375"/>
                  <a:pt x="180874" y="32290"/>
                </a:cubicBezTo>
                <a:cubicBezTo>
                  <a:pt x="180874" y="43206"/>
                  <a:pt x="172006" y="52074"/>
                  <a:pt x="161091" y="52074"/>
                </a:cubicBezTo>
                <a:cubicBezTo>
                  <a:pt x="150175" y="52074"/>
                  <a:pt x="141307" y="43206"/>
                  <a:pt x="141307" y="32290"/>
                </a:cubicBezTo>
                <a:cubicBezTo>
                  <a:pt x="141307" y="21375"/>
                  <a:pt x="150175" y="12507"/>
                  <a:pt x="161091" y="12507"/>
                </a:cubicBezTo>
                <a:close/>
                <a:moveTo>
                  <a:pt x="774" y="955"/>
                </a:moveTo>
                <a:cubicBezTo>
                  <a:pt x="774" y="7868"/>
                  <a:pt x="6414" y="13462"/>
                  <a:pt x="13326" y="13553"/>
                </a:cubicBezTo>
                <a:lnTo>
                  <a:pt x="38522" y="13553"/>
                </a:lnTo>
                <a:lnTo>
                  <a:pt x="3321" y="48709"/>
                </a:lnTo>
                <a:cubicBezTo>
                  <a:pt x="683" y="51392"/>
                  <a:pt x="1" y="55485"/>
                  <a:pt x="1729" y="58941"/>
                </a:cubicBezTo>
                <a:cubicBezTo>
                  <a:pt x="3275" y="61898"/>
                  <a:pt x="6459" y="63671"/>
                  <a:pt x="9824" y="63671"/>
                </a:cubicBezTo>
                <a:lnTo>
                  <a:pt x="60398" y="63671"/>
                </a:lnTo>
                <a:cubicBezTo>
                  <a:pt x="60398" y="56758"/>
                  <a:pt x="54804" y="51164"/>
                  <a:pt x="47800" y="51164"/>
                </a:cubicBezTo>
                <a:lnTo>
                  <a:pt x="18648" y="51164"/>
                </a:lnTo>
                <a:lnTo>
                  <a:pt x="53894" y="15918"/>
                </a:lnTo>
                <a:cubicBezTo>
                  <a:pt x="56532" y="13235"/>
                  <a:pt x="57215" y="9141"/>
                  <a:pt x="55486" y="5685"/>
                </a:cubicBezTo>
                <a:cubicBezTo>
                  <a:pt x="53940" y="2729"/>
                  <a:pt x="50756" y="955"/>
                  <a:pt x="47391" y="955"/>
                </a:cubicBezTo>
                <a:close/>
                <a:moveTo>
                  <a:pt x="224126" y="0"/>
                </a:moveTo>
                <a:cubicBezTo>
                  <a:pt x="210709" y="0"/>
                  <a:pt x="199703" y="11506"/>
                  <a:pt x="199703" y="24923"/>
                </a:cubicBezTo>
                <a:lnTo>
                  <a:pt x="199703" y="63671"/>
                </a:lnTo>
                <a:cubicBezTo>
                  <a:pt x="206616" y="63671"/>
                  <a:pt x="212255" y="58032"/>
                  <a:pt x="212255" y="51119"/>
                </a:cubicBezTo>
                <a:lnTo>
                  <a:pt x="212255" y="24786"/>
                </a:lnTo>
                <a:cubicBezTo>
                  <a:pt x="212255" y="18328"/>
                  <a:pt x="217258" y="12871"/>
                  <a:pt x="223762" y="12552"/>
                </a:cubicBezTo>
                <a:cubicBezTo>
                  <a:pt x="223924" y="12546"/>
                  <a:pt x="224085" y="12543"/>
                  <a:pt x="224245" y="12543"/>
                </a:cubicBezTo>
                <a:cubicBezTo>
                  <a:pt x="230761" y="12543"/>
                  <a:pt x="236132" y="17900"/>
                  <a:pt x="236132" y="24513"/>
                </a:cubicBezTo>
                <a:lnTo>
                  <a:pt x="236132" y="51164"/>
                </a:lnTo>
                <a:cubicBezTo>
                  <a:pt x="236132" y="58123"/>
                  <a:pt x="241772" y="63717"/>
                  <a:pt x="248685" y="63717"/>
                </a:cubicBezTo>
                <a:lnTo>
                  <a:pt x="248685" y="24786"/>
                </a:lnTo>
                <a:cubicBezTo>
                  <a:pt x="248685" y="18328"/>
                  <a:pt x="253688" y="12871"/>
                  <a:pt x="260191" y="12552"/>
                </a:cubicBezTo>
                <a:cubicBezTo>
                  <a:pt x="260354" y="12546"/>
                  <a:pt x="260516" y="12543"/>
                  <a:pt x="260678" y="12543"/>
                </a:cubicBezTo>
                <a:cubicBezTo>
                  <a:pt x="267233" y="12543"/>
                  <a:pt x="272562" y="17900"/>
                  <a:pt x="272562" y="24513"/>
                </a:cubicBezTo>
                <a:lnTo>
                  <a:pt x="272562" y="51164"/>
                </a:lnTo>
                <a:cubicBezTo>
                  <a:pt x="272562" y="58123"/>
                  <a:pt x="278201" y="63717"/>
                  <a:pt x="285160" y="63717"/>
                </a:cubicBezTo>
                <a:lnTo>
                  <a:pt x="285160" y="24923"/>
                </a:lnTo>
                <a:cubicBezTo>
                  <a:pt x="285023" y="11506"/>
                  <a:pt x="274063" y="0"/>
                  <a:pt x="260600" y="0"/>
                </a:cubicBezTo>
                <a:cubicBezTo>
                  <a:pt x="253369" y="0"/>
                  <a:pt x="246820" y="3138"/>
                  <a:pt x="242318" y="8141"/>
                </a:cubicBezTo>
                <a:cubicBezTo>
                  <a:pt x="237861" y="3138"/>
                  <a:pt x="231357" y="0"/>
                  <a:pt x="224126" y="0"/>
                </a:cubicBezTo>
                <a:close/>
                <a:moveTo>
                  <a:pt x="91461" y="0"/>
                </a:moveTo>
                <a:cubicBezTo>
                  <a:pt x="73633" y="0"/>
                  <a:pt x="59170" y="14508"/>
                  <a:pt x="59170" y="32290"/>
                </a:cubicBezTo>
                <a:cubicBezTo>
                  <a:pt x="59170" y="50073"/>
                  <a:pt x="73633" y="64581"/>
                  <a:pt x="91461" y="64581"/>
                </a:cubicBezTo>
                <a:cubicBezTo>
                  <a:pt x="109243" y="64581"/>
                  <a:pt x="123752" y="50073"/>
                  <a:pt x="123752" y="32290"/>
                </a:cubicBezTo>
                <a:cubicBezTo>
                  <a:pt x="123752" y="14508"/>
                  <a:pt x="109243" y="0"/>
                  <a:pt x="91461" y="0"/>
                </a:cubicBezTo>
                <a:close/>
                <a:moveTo>
                  <a:pt x="161091" y="0"/>
                </a:moveTo>
                <a:cubicBezTo>
                  <a:pt x="143308" y="0"/>
                  <a:pt x="128800" y="14508"/>
                  <a:pt x="128845" y="32290"/>
                </a:cubicBezTo>
                <a:cubicBezTo>
                  <a:pt x="128845" y="50073"/>
                  <a:pt x="143353" y="64581"/>
                  <a:pt x="161136" y="64581"/>
                </a:cubicBezTo>
                <a:cubicBezTo>
                  <a:pt x="178919" y="64581"/>
                  <a:pt x="193427" y="50073"/>
                  <a:pt x="193427" y="32290"/>
                </a:cubicBezTo>
                <a:cubicBezTo>
                  <a:pt x="193427" y="14508"/>
                  <a:pt x="178873" y="0"/>
                  <a:pt x="1610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5"/>
          <p:cNvSpPr txBox="1"/>
          <p:nvPr/>
        </p:nvSpPr>
        <p:spPr>
          <a:xfrm>
            <a:off x="3384000" y="6248400"/>
            <a:ext cx="5426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rPr>
              <a:t>© 2022 Zoom Video Communications, Inc.</a:t>
            </a:r>
            <a:endParaRPr sz="667" b="0" i="0" u="none" strike="noStrike" cap="none">
              <a:solidFill>
                <a:schemeClr val="accent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1" name="Google Shape;91;p15"/>
          <p:cNvSpPr txBox="1">
            <a:spLocks noGrp="1"/>
          </p:cNvSpPr>
          <p:nvPr>
            <p:ph type="sldNum" idx="12"/>
          </p:nvPr>
        </p:nvSpPr>
        <p:spPr>
          <a:xfrm>
            <a:off x="10782400" y="6248400"/>
            <a:ext cx="804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  <p:sp>
        <p:nvSpPr>
          <p:cNvPr id="92" name="Google Shape;92;p15"/>
          <p:cNvSpPr txBox="1">
            <a:spLocks noGrp="1"/>
          </p:cNvSpPr>
          <p:nvPr>
            <p:ph type="title"/>
          </p:nvPr>
        </p:nvSpPr>
        <p:spPr>
          <a:xfrm>
            <a:off x="610700" y="1650800"/>
            <a:ext cx="3576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Montserrat SemiBold"/>
              <a:buNone/>
              <a:defRPr sz="2933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body" idx="1"/>
          </p:nvPr>
        </p:nvSpPr>
        <p:spPr>
          <a:xfrm>
            <a:off x="609600" y="3490000"/>
            <a:ext cx="4502000" cy="26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>
                <a:solidFill>
                  <a:srgbClr val="FFFFFF"/>
                </a:solidFill>
              </a:defRPr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+"/>
              <a:defRPr>
                <a:solidFill>
                  <a:srgbClr val="FFFFFF"/>
                </a:solidFill>
              </a:defRPr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↳"/>
              <a:defRPr>
                <a:solidFill>
                  <a:srgbClr val="FFFFFF"/>
                </a:solidFill>
              </a:defRPr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↦"/>
              <a:defRPr>
                <a:solidFill>
                  <a:srgbClr val="FFFFFF"/>
                </a:solidFill>
              </a:defRPr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○"/>
              <a:defRPr>
                <a:solidFill>
                  <a:srgbClr val="FFFFFF"/>
                </a:solidFill>
              </a:defRPr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■"/>
              <a:defRPr>
                <a:solidFill>
                  <a:srgbClr val="FFFFFF"/>
                </a:solidFill>
              </a:defRPr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▸"/>
              <a:defRPr>
                <a:solidFill>
                  <a:srgbClr val="FFFFFF"/>
                </a:solidFill>
              </a:defRPr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⬩"/>
              <a:defRPr>
                <a:solidFill>
                  <a:srgbClr val="FFFFFF"/>
                </a:solidFill>
              </a:defRPr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SzPts val="1000"/>
              <a:buChar char="☉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922076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 - Content, Dark Tapered D">
  <p:cSld name="08 - Content, Dark Tapered D">
    <p:bg>
      <p:bgPr>
        <a:solidFill>
          <a:schemeClr val="dk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/>
          <p:nvPr/>
        </p:nvSpPr>
        <p:spPr>
          <a:xfrm flipH="1">
            <a:off x="6036387" y="0"/>
            <a:ext cx="6153447" cy="6858000"/>
          </a:xfrm>
          <a:custGeom>
            <a:avLst/>
            <a:gdLst/>
            <a:ahLst/>
            <a:cxnLst/>
            <a:rect l="l" t="t" r="r" b="b"/>
            <a:pathLst>
              <a:path w="6737350" h="6858000" extrusionOk="0">
                <a:moveTo>
                  <a:pt x="0" y="6858000"/>
                </a:moveTo>
                <a:lnTo>
                  <a:pt x="6194425" y="6858000"/>
                </a:lnTo>
                <a:cubicBezTo>
                  <a:pt x="6366510" y="6455410"/>
                  <a:pt x="6492240" y="6028055"/>
                  <a:pt x="6563995" y="5582920"/>
                </a:cubicBezTo>
                <a:cubicBezTo>
                  <a:pt x="6677025" y="4880610"/>
                  <a:pt x="6737350" y="4161155"/>
                  <a:pt x="6737350" y="3429000"/>
                </a:cubicBezTo>
                <a:cubicBezTo>
                  <a:pt x="6737350" y="2696845"/>
                  <a:pt x="6677660" y="1977390"/>
                  <a:pt x="6563995" y="1275080"/>
                </a:cubicBezTo>
                <a:cubicBezTo>
                  <a:pt x="6492240" y="829945"/>
                  <a:pt x="6367145" y="402590"/>
                  <a:pt x="6194425" y="0"/>
                </a:cubicBez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dk1"/>
              </a:gs>
              <a:gs pos="50000">
                <a:schemeClr val="dk1"/>
              </a:gs>
              <a:gs pos="100000">
                <a:schemeClr val="dk2"/>
              </a:gs>
            </a:gsLst>
            <a:lin ang="18900044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6"/>
          <p:cNvSpPr/>
          <p:nvPr/>
        </p:nvSpPr>
        <p:spPr>
          <a:xfrm>
            <a:off x="614459" y="6488951"/>
            <a:ext cx="567468" cy="128516"/>
          </a:xfrm>
          <a:custGeom>
            <a:avLst/>
            <a:gdLst/>
            <a:ahLst/>
            <a:cxnLst/>
            <a:rect l="l" t="t" r="r" b="b"/>
            <a:pathLst>
              <a:path w="285160" h="64581" extrusionOk="0">
                <a:moveTo>
                  <a:pt x="91461" y="12507"/>
                </a:moveTo>
                <a:cubicBezTo>
                  <a:pt x="102376" y="12507"/>
                  <a:pt x="111245" y="21375"/>
                  <a:pt x="111245" y="32290"/>
                </a:cubicBezTo>
                <a:cubicBezTo>
                  <a:pt x="111245" y="43206"/>
                  <a:pt x="102376" y="52074"/>
                  <a:pt x="91461" y="52074"/>
                </a:cubicBezTo>
                <a:cubicBezTo>
                  <a:pt x="80546" y="52074"/>
                  <a:pt x="71677" y="43206"/>
                  <a:pt x="71677" y="32290"/>
                </a:cubicBezTo>
                <a:cubicBezTo>
                  <a:pt x="71677" y="21375"/>
                  <a:pt x="80546" y="12507"/>
                  <a:pt x="91461" y="12507"/>
                </a:cubicBezTo>
                <a:close/>
                <a:moveTo>
                  <a:pt x="161091" y="12507"/>
                </a:moveTo>
                <a:cubicBezTo>
                  <a:pt x="172006" y="12507"/>
                  <a:pt x="180874" y="21375"/>
                  <a:pt x="180874" y="32290"/>
                </a:cubicBezTo>
                <a:cubicBezTo>
                  <a:pt x="180874" y="43206"/>
                  <a:pt x="172006" y="52074"/>
                  <a:pt x="161091" y="52074"/>
                </a:cubicBezTo>
                <a:cubicBezTo>
                  <a:pt x="150175" y="52074"/>
                  <a:pt x="141307" y="43206"/>
                  <a:pt x="141307" y="32290"/>
                </a:cubicBezTo>
                <a:cubicBezTo>
                  <a:pt x="141307" y="21375"/>
                  <a:pt x="150175" y="12507"/>
                  <a:pt x="161091" y="12507"/>
                </a:cubicBezTo>
                <a:close/>
                <a:moveTo>
                  <a:pt x="774" y="955"/>
                </a:moveTo>
                <a:cubicBezTo>
                  <a:pt x="774" y="7868"/>
                  <a:pt x="6414" y="13462"/>
                  <a:pt x="13326" y="13553"/>
                </a:cubicBezTo>
                <a:lnTo>
                  <a:pt x="38522" y="13553"/>
                </a:lnTo>
                <a:lnTo>
                  <a:pt x="3321" y="48709"/>
                </a:lnTo>
                <a:cubicBezTo>
                  <a:pt x="683" y="51392"/>
                  <a:pt x="1" y="55485"/>
                  <a:pt x="1729" y="58941"/>
                </a:cubicBezTo>
                <a:cubicBezTo>
                  <a:pt x="3275" y="61898"/>
                  <a:pt x="6459" y="63671"/>
                  <a:pt x="9824" y="63671"/>
                </a:cubicBezTo>
                <a:lnTo>
                  <a:pt x="60398" y="63671"/>
                </a:lnTo>
                <a:cubicBezTo>
                  <a:pt x="60398" y="56758"/>
                  <a:pt x="54804" y="51164"/>
                  <a:pt x="47800" y="51164"/>
                </a:cubicBezTo>
                <a:lnTo>
                  <a:pt x="18648" y="51164"/>
                </a:lnTo>
                <a:lnTo>
                  <a:pt x="53894" y="15918"/>
                </a:lnTo>
                <a:cubicBezTo>
                  <a:pt x="56532" y="13235"/>
                  <a:pt x="57215" y="9141"/>
                  <a:pt x="55486" y="5685"/>
                </a:cubicBezTo>
                <a:cubicBezTo>
                  <a:pt x="53940" y="2729"/>
                  <a:pt x="50756" y="955"/>
                  <a:pt x="47391" y="955"/>
                </a:cubicBezTo>
                <a:close/>
                <a:moveTo>
                  <a:pt x="224126" y="0"/>
                </a:moveTo>
                <a:cubicBezTo>
                  <a:pt x="210709" y="0"/>
                  <a:pt x="199703" y="11506"/>
                  <a:pt x="199703" y="24923"/>
                </a:cubicBezTo>
                <a:lnTo>
                  <a:pt x="199703" y="63671"/>
                </a:lnTo>
                <a:cubicBezTo>
                  <a:pt x="206616" y="63671"/>
                  <a:pt x="212255" y="58032"/>
                  <a:pt x="212255" y="51119"/>
                </a:cubicBezTo>
                <a:lnTo>
                  <a:pt x="212255" y="24786"/>
                </a:lnTo>
                <a:cubicBezTo>
                  <a:pt x="212255" y="18328"/>
                  <a:pt x="217258" y="12871"/>
                  <a:pt x="223762" y="12552"/>
                </a:cubicBezTo>
                <a:cubicBezTo>
                  <a:pt x="223924" y="12546"/>
                  <a:pt x="224085" y="12543"/>
                  <a:pt x="224245" y="12543"/>
                </a:cubicBezTo>
                <a:cubicBezTo>
                  <a:pt x="230761" y="12543"/>
                  <a:pt x="236132" y="17900"/>
                  <a:pt x="236132" y="24513"/>
                </a:cubicBezTo>
                <a:lnTo>
                  <a:pt x="236132" y="51164"/>
                </a:lnTo>
                <a:cubicBezTo>
                  <a:pt x="236132" y="58123"/>
                  <a:pt x="241772" y="63717"/>
                  <a:pt x="248685" y="63717"/>
                </a:cubicBezTo>
                <a:lnTo>
                  <a:pt x="248685" y="24786"/>
                </a:lnTo>
                <a:cubicBezTo>
                  <a:pt x="248685" y="18328"/>
                  <a:pt x="253688" y="12871"/>
                  <a:pt x="260191" y="12552"/>
                </a:cubicBezTo>
                <a:cubicBezTo>
                  <a:pt x="260354" y="12546"/>
                  <a:pt x="260516" y="12543"/>
                  <a:pt x="260678" y="12543"/>
                </a:cubicBezTo>
                <a:cubicBezTo>
                  <a:pt x="267233" y="12543"/>
                  <a:pt x="272562" y="17900"/>
                  <a:pt x="272562" y="24513"/>
                </a:cubicBezTo>
                <a:lnTo>
                  <a:pt x="272562" y="51164"/>
                </a:lnTo>
                <a:cubicBezTo>
                  <a:pt x="272562" y="58123"/>
                  <a:pt x="278201" y="63717"/>
                  <a:pt x="285160" y="63717"/>
                </a:cubicBezTo>
                <a:lnTo>
                  <a:pt x="285160" y="24923"/>
                </a:lnTo>
                <a:cubicBezTo>
                  <a:pt x="285023" y="11506"/>
                  <a:pt x="274063" y="0"/>
                  <a:pt x="260600" y="0"/>
                </a:cubicBezTo>
                <a:cubicBezTo>
                  <a:pt x="253369" y="0"/>
                  <a:pt x="246820" y="3138"/>
                  <a:pt x="242318" y="8141"/>
                </a:cubicBezTo>
                <a:cubicBezTo>
                  <a:pt x="237861" y="3138"/>
                  <a:pt x="231357" y="0"/>
                  <a:pt x="224126" y="0"/>
                </a:cubicBezTo>
                <a:close/>
                <a:moveTo>
                  <a:pt x="91461" y="0"/>
                </a:moveTo>
                <a:cubicBezTo>
                  <a:pt x="73633" y="0"/>
                  <a:pt x="59170" y="14508"/>
                  <a:pt x="59170" y="32290"/>
                </a:cubicBezTo>
                <a:cubicBezTo>
                  <a:pt x="59170" y="50073"/>
                  <a:pt x="73633" y="64581"/>
                  <a:pt x="91461" y="64581"/>
                </a:cubicBezTo>
                <a:cubicBezTo>
                  <a:pt x="109243" y="64581"/>
                  <a:pt x="123752" y="50073"/>
                  <a:pt x="123752" y="32290"/>
                </a:cubicBezTo>
                <a:cubicBezTo>
                  <a:pt x="123752" y="14508"/>
                  <a:pt x="109243" y="0"/>
                  <a:pt x="91461" y="0"/>
                </a:cubicBezTo>
                <a:close/>
                <a:moveTo>
                  <a:pt x="161091" y="0"/>
                </a:moveTo>
                <a:cubicBezTo>
                  <a:pt x="143308" y="0"/>
                  <a:pt x="128800" y="14508"/>
                  <a:pt x="128845" y="32290"/>
                </a:cubicBezTo>
                <a:cubicBezTo>
                  <a:pt x="128845" y="50073"/>
                  <a:pt x="143353" y="64581"/>
                  <a:pt x="161136" y="64581"/>
                </a:cubicBezTo>
                <a:cubicBezTo>
                  <a:pt x="178919" y="64581"/>
                  <a:pt x="193427" y="50073"/>
                  <a:pt x="193427" y="32290"/>
                </a:cubicBezTo>
                <a:cubicBezTo>
                  <a:pt x="193427" y="14508"/>
                  <a:pt x="178873" y="0"/>
                  <a:pt x="1610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6"/>
          <p:cNvSpPr txBox="1"/>
          <p:nvPr/>
        </p:nvSpPr>
        <p:spPr>
          <a:xfrm>
            <a:off x="3384000" y="6248400"/>
            <a:ext cx="5426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rPr>
              <a:t>© 2022 Zoom Video Communications, Inc.</a:t>
            </a:r>
            <a:endParaRPr sz="667" b="0" i="0" u="none" strike="noStrike" cap="none">
              <a:solidFill>
                <a:schemeClr val="accent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8" name="Google Shape;98;p16"/>
          <p:cNvSpPr txBox="1">
            <a:spLocks noGrp="1"/>
          </p:cNvSpPr>
          <p:nvPr>
            <p:ph type="sldNum" idx="12"/>
          </p:nvPr>
        </p:nvSpPr>
        <p:spPr>
          <a:xfrm>
            <a:off x="10782400" y="6248400"/>
            <a:ext cx="804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  <p:sp>
        <p:nvSpPr>
          <p:cNvPr id="99" name="Google Shape;99;p16"/>
          <p:cNvSpPr txBox="1">
            <a:spLocks noGrp="1"/>
          </p:cNvSpPr>
          <p:nvPr>
            <p:ph type="title"/>
          </p:nvPr>
        </p:nvSpPr>
        <p:spPr>
          <a:xfrm>
            <a:off x="610700" y="1650800"/>
            <a:ext cx="3576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Montserrat SemiBold"/>
              <a:buNone/>
              <a:defRPr sz="2933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body" idx="1"/>
          </p:nvPr>
        </p:nvSpPr>
        <p:spPr>
          <a:xfrm>
            <a:off x="609600" y="3490000"/>
            <a:ext cx="4502000" cy="26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>
                <a:solidFill>
                  <a:srgbClr val="FFFFFF"/>
                </a:solidFill>
              </a:defRPr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+"/>
              <a:defRPr>
                <a:solidFill>
                  <a:srgbClr val="FFFFFF"/>
                </a:solidFill>
              </a:defRPr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↳"/>
              <a:defRPr>
                <a:solidFill>
                  <a:srgbClr val="FFFFFF"/>
                </a:solidFill>
              </a:defRPr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↦"/>
              <a:defRPr>
                <a:solidFill>
                  <a:srgbClr val="FFFFFF"/>
                </a:solidFill>
              </a:defRPr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○"/>
              <a:defRPr>
                <a:solidFill>
                  <a:srgbClr val="FFFFFF"/>
                </a:solidFill>
              </a:defRPr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■"/>
              <a:defRPr>
                <a:solidFill>
                  <a:srgbClr val="FFFFFF"/>
                </a:solidFill>
              </a:defRPr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▸"/>
              <a:defRPr>
                <a:solidFill>
                  <a:srgbClr val="FFFFFF"/>
                </a:solidFill>
              </a:defRPr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⬩"/>
              <a:defRPr>
                <a:solidFill>
                  <a:srgbClr val="FFFFFF"/>
                </a:solidFill>
              </a:defRPr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SzPts val="1000"/>
              <a:buChar char="☉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334427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9 - Content, Dark Tapered E">
  <p:cSld name="09 - Content, Dark Tapered E">
    <p:bg>
      <p:bgPr>
        <a:solidFill>
          <a:schemeClr val="dk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/>
          <p:nvPr/>
        </p:nvSpPr>
        <p:spPr>
          <a:xfrm rot="10800000" flipH="1">
            <a:off x="1" y="0"/>
            <a:ext cx="4561553" cy="6858000"/>
          </a:xfrm>
          <a:custGeom>
            <a:avLst/>
            <a:gdLst/>
            <a:ahLst/>
            <a:cxnLst/>
            <a:rect l="l" t="t" r="r" b="b"/>
            <a:pathLst>
              <a:path w="4638868" h="6858000" extrusionOk="0">
                <a:moveTo>
                  <a:pt x="4424477" y="0"/>
                </a:moveTo>
                <a:lnTo>
                  <a:pt x="0" y="0"/>
                </a:lnTo>
                <a:lnTo>
                  <a:pt x="0" y="6858000"/>
                </a:lnTo>
                <a:lnTo>
                  <a:pt x="2826626" y="6858000"/>
                </a:lnTo>
                <a:cubicBezTo>
                  <a:pt x="3005207" y="6559487"/>
                  <a:pt x="3173876" y="6253125"/>
                  <a:pt x="3331915" y="5939790"/>
                </a:cubicBezTo>
                <a:cubicBezTo>
                  <a:pt x="3905536" y="4815866"/>
                  <a:pt x="4279183" y="3620465"/>
                  <a:pt x="4543203" y="2459717"/>
                </a:cubicBezTo>
                <a:cubicBezTo>
                  <a:pt x="4708036" y="1615878"/>
                  <a:pt x="4654379" y="778548"/>
                  <a:pt x="4424477" y="0"/>
                </a:cubicBezTo>
                <a:close/>
              </a:path>
            </a:pathLst>
          </a:custGeom>
          <a:gradFill>
            <a:gsLst>
              <a:gs pos="0">
                <a:schemeClr val="dk1"/>
              </a:gs>
              <a:gs pos="50000">
                <a:schemeClr val="dk1"/>
              </a:gs>
              <a:gs pos="100000">
                <a:schemeClr val="dk2"/>
              </a:gs>
            </a:gsLst>
            <a:lin ang="18900044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7"/>
          <p:cNvSpPr/>
          <p:nvPr/>
        </p:nvSpPr>
        <p:spPr>
          <a:xfrm>
            <a:off x="0" y="0"/>
            <a:ext cx="5118275" cy="6621032"/>
          </a:xfrm>
          <a:custGeom>
            <a:avLst/>
            <a:gdLst/>
            <a:ahLst/>
            <a:cxnLst/>
            <a:rect l="l" t="t" r="r" b="b"/>
            <a:pathLst>
              <a:path w="5152625" h="6665468" extrusionOk="0">
                <a:moveTo>
                  <a:pt x="0" y="6657086"/>
                </a:moveTo>
                <a:cubicBezTo>
                  <a:pt x="33565" y="6628384"/>
                  <a:pt x="67224" y="6599745"/>
                  <a:pt x="100979" y="6571170"/>
                </a:cubicBezTo>
                <a:cubicBezTo>
                  <a:pt x="1299947" y="5555933"/>
                  <a:pt x="2559222" y="4675734"/>
                  <a:pt x="3870503" y="3913677"/>
                </a:cubicBezTo>
                <a:lnTo>
                  <a:pt x="3870516" y="3913670"/>
                </a:lnTo>
                <a:cubicBezTo>
                  <a:pt x="5387251" y="3035395"/>
                  <a:pt x="5486819" y="1125792"/>
                  <a:pt x="4511294" y="0"/>
                </a:cubicBezTo>
                <a:lnTo>
                  <a:pt x="4519702" y="0"/>
                </a:lnTo>
                <a:cubicBezTo>
                  <a:pt x="5493754" y="1129106"/>
                  <a:pt x="5392370" y="3039777"/>
                  <a:pt x="3873697" y="3919163"/>
                </a:cubicBezTo>
                <a:cubicBezTo>
                  <a:pt x="2562720" y="4681042"/>
                  <a:pt x="1303757" y="5561032"/>
                  <a:pt x="105082" y="6575997"/>
                </a:cubicBezTo>
                <a:cubicBezTo>
                  <a:pt x="69952" y="6605778"/>
                  <a:pt x="34925" y="6635560"/>
                  <a:pt x="0" y="6665469"/>
                </a:cubicBezTo>
                <a:lnTo>
                  <a:pt x="0" y="665708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7"/>
          <p:cNvSpPr/>
          <p:nvPr/>
        </p:nvSpPr>
        <p:spPr>
          <a:xfrm>
            <a:off x="614459" y="6488951"/>
            <a:ext cx="567468" cy="128516"/>
          </a:xfrm>
          <a:custGeom>
            <a:avLst/>
            <a:gdLst/>
            <a:ahLst/>
            <a:cxnLst/>
            <a:rect l="l" t="t" r="r" b="b"/>
            <a:pathLst>
              <a:path w="285160" h="64581" extrusionOk="0">
                <a:moveTo>
                  <a:pt x="91461" y="12507"/>
                </a:moveTo>
                <a:cubicBezTo>
                  <a:pt x="102376" y="12507"/>
                  <a:pt x="111245" y="21375"/>
                  <a:pt x="111245" y="32290"/>
                </a:cubicBezTo>
                <a:cubicBezTo>
                  <a:pt x="111245" y="43206"/>
                  <a:pt x="102376" y="52074"/>
                  <a:pt x="91461" y="52074"/>
                </a:cubicBezTo>
                <a:cubicBezTo>
                  <a:pt x="80546" y="52074"/>
                  <a:pt x="71677" y="43206"/>
                  <a:pt x="71677" y="32290"/>
                </a:cubicBezTo>
                <a:cubicBezTo>
                  <a:pt x="71677" y="21375"/>
                  <a:pt x="80546" y="12507"/>
                  <a:pt x="91461" y="12507"/>
                </a:cubicBezTo>
                <a:close/>
                <a:moveTo>
                  <a:pt x="161091" y="12507"/>
                </a:moveTo>
                <a:cubicBezTo>
                  <a:pt x="172006" y="12507"/>
                  <a:pt x="180874" y="21375"/>
                  <a:pt x="180874" y="32290"/>
                </a:cubicBezTo>
                <a:cubicBezTo>
                  <a:pt x="180874" y="43206"/>
                  <a:pt x="172006" y="52074"/>
                  <a:pt x="161091" y="52074"/>
                </a:cubicBezTo>
                <a:cubicBezTo>
                  <a:pt x="150175" y="52074"/>
                  <a:pt x="141307" y="43206"/>
                  <a:pt x="141307" y="32290"/>
                </a:cubicBezTo>
                <a:cubicBezTo>
                  <a:pt x="141307" y="21375"/>
                  <a:pt x="150175" y="12507"/>
                  <a:pt x="161091" y="12507"/>
                </a:cubicBezTo>
                <a:close/>
                <a:moveTo>
                  <a:pt x="774" y="955"/>
                </a:moveTo>
                <a:cubicBezTo>
                  <a:pt x="774" y="7868"/>
                  <a:pt x="6414" y="13462"/>
                  <a:pt x="13326" y="13553"/>
                </a:cubicBezTo>
                <a:lnTo>
                  <a:pt x="38522" y="13553"/>
                </a:lnTo>
                <a:lnTo>
                  <a:pt x="3321" y="48709"/>
                </a:lnTo>
                <a:cubicBezTo>
                  <a:pt x="683" y="51392"/>
                  <a:pt x="1" y="55485"/>
                  <a:pt x="1729" y="58941"/>
                </a:cubicBezTo>
                <a:cubicBezTo>
                  <a:pt x="3275" y="61898"/>
                  <a:pt x="6459" y="63671"/>
                  <a:pt x="9824" y="63671"/>
                </a:cubicBezTo>
                <a:lnTo>
                  <a:pt x="60398" y="63671"/>
                </a:lnTo>
                <a:cubicBezTo>
                  <a:pt x="60398" y="56758"/>
                  <a:pt x="54804" y="51164"/>
                  <a:pt x="47800" y="51164"/>
                </a:cubicBezTo>
                <a:lnTo>
                  <a:pt x="18648" y="51164"/>
                </a:lnTo>
                <a:lnTo>
                  <a:pt x="53894" y="15918"/>
                </a:lnTo>
                <a:cubicBezTo>
                  <a:pt x="56532" y="13235"/>
                  <a:pt x="57215" y="9141"/>
                  <a:pt x="55486" y="5685"/>
                </a:cubicBezTo>
                <a:cubicBezTo>
                  <a:pt x="53940" y="2729"/>
                  <a:pt x="50756" y="955"/>
                  <a:pt x="47391" y="955"/>
                </a:cubicBezTo>
                <a:close/>
                <a:moveTo>
                  <a:pt x="224126" y="0"/>
                </a:moveTo>
                <a:cubicBezTo>
                  <a:pt x="210709" y="0"/>
                  <a:pt x="199703" y="11506"/>
                  <a:pt x="199703" y="24923"/>
                </a:cubicBezTo>
                <a:lnTo>
                  <a:pt x="199703" y="63671"/>
                </a:lnTo>
                <a:cubicBezTo>
                  <a:pt x="206616" y="63671"/>
                  <a:pt x="212255" y="58032"/>
                  <a:pt x="212255" y="51119"/>
                </a:cubicBezTo>
                <a:lnTo>
                  <a:pt x="212255" y="24786"/>
                </a:lnTo>
                <a:cubicBezTo>
                  <a:pt x="212255" y="18328"/>
                  <a:pt x="217258" y="12871"/>
                  <a:pt x="223762" y="12552"/>
                </a:cubicBezTo>
                <a:cubicBezTo>
                  <a:pt x="223924" y="12546"/>
                  <a:pt x="224085" y="12543"/>
                  <a:pt x="224245" y="12543"/>
                </a:cubicBezTo>
                <a:cubicBezTo>
                  <a:pt x="230761" y="12543"/>
                  <a:pt x="236132" y="17900"/>
                  <a:pt x="236132" y="24513"/>
                </a:cubicBezTo>
                <a:lnTo>
                  <a:pt x="236132" y="51164"/>
                </a:lnTo>
                <a:cubicBezTo>
                  <a:pt x="236132" y="58123"/>
                  <a:pt x="241772" y="63717"/>
                  <a:pt x="248685" y="63717"/>
                </a:cubicBezTo>
                <a:lnTo>
                  <a:pt x="248685" y="24786"/>
                </a:lnTo>
                <a:cubicBezTo>
                  <a:pt x="248685" y="18328"/>
                  <a:pt x="253688" y="12871"/>
                  <a:pt x="260191" y="12552"/>
                </a:cubicBezTo>
                <a:cubicBezTo>
                  <a:pt x="260354" y="12546"/>
                  <a:pt x="260516" y="12543"/>
                  <a:pt x="260678" y="12543"/>
                </a:cubicBezTo>
                <a:cubicBezTo>
                  <a:pt x="267233" y="12543"/>
                  <a:pt x="272562" y="17900"/>
                  <a:pt x="272562" y="24513"/>
                </a:cubicBezTo>
                <a:lnTo>
                  <a:pt x="272562" y="51164"/>
                </a:lnTo>
                <a:cubicBezTo>
                  <a:pt x="272562" y="58123"/>
                  <a:pt x="278201" y="63717"/>
                  <a:pt x="285160" y="63717"/>
                </a:cubicBezTo>
                <a:lnTo>
                  <a:pt x="285160" y="24923"/>
                </a:lnTo>
                <a:cubicBezTo>
                  <a:pt x="285023" y="11506"/>
                  <a:pt x="274063" y="0"/>
                  <a:pt x="260600" y="0"/>
                </a:cubicBezTo>
                <a:cubicBezTo>
                  <a:pt x="253369" y="0"/>
                  <a:pt x="246820" y="3138"/>
                  <a:pt x="242318" y="8141"/>
                </a:cubicBezTo>
                <a:cubicBezTo>
                  <a:pt x="237861" y="3138"/>
                  <a:pt x="231357" y="0"/>
                  <a:pt x="224126" y="0"/>
                </a:cubicBezTo>
                <a:close/>
                <a:moveTo>
                  <a:pt x="91461" y="0"/>
                </a:moveTo>
                <a:cubicBezTo>
                  <a:pt x="73633" y="0"/>
                  <a:pt x="59170" y="14508"/>
                  <a:pt x="59170" y="32290"/>
                </a:cubicBezTo>
                <a:cubicBezTo>
                  <a:pt x="59170" y="50073"/>
                  <a:pt x="73633" y="64581"/>
                  <a:pt x="91461" y="64581"/>
                </a:cubicBezTo>
                <a:cubicBezTo>
                  <a:pt x="109243" y="64581"/>
                  <a:pt x="123752" y="50073"/>
                  <a:pt x="123752" y="32290"/>
                </a:cubicBezTo>
                <a:cubicBezTo>
                  <a:pt x="123752" y="14508"/>
                  <a:pt x="109243" y="0"/>
                  <a:pt x="91461" y="0"/>
                </a:cubicBezTo>
                <a:close/>
                <a:moveTo>
                  <a:pt x="161091" y="0"/>
                </a:moveTo>
                <a:cubicBezTo>
                  <a:pt x="143308" y="0"/>
                  <a:pt x="128800" y="14508"/>
                  <a:pt x="128845" y="32290"/>
                </a:cubicBezTo>
                <a:cubicBezTo>
                  <a:pt x="128845" y="50073"/>
                  <a:pt x="143353" y="64581"/>
                  <a:pt x="161136" y="64581"/>
                </a:cubicBezTo>
                <a:cubicBezTo>
                  <a:pt x="178919" y="64581"/>
                  <a:pt x="193427" y="50073"/>
                  <a:pt x="193427" y="32290"/>
                </a:cubicBezTo>
                <a:cubicBezTo>
                  <a:pt x="193427" y="14508"/>
                  <a:pt x="178873" y="0"/>
                  <a:pt x="1610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7"/>
          <p:cNvSpPr txBox="1"/>
          <p:nvPr/>
        </p:nvSpPr>
        <p:spPr>
          <a:xfrm>
            <a:off x="3384000" y="6248400"/>
            <a:ext cx="5426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rPr>
              <a:t>© 2022 Zoom Video Communications, Inc.</a:t>
            </a:r>
            <a:endParaRPr sz="667" b="0" i="0" u="none" strike="noStrike" cap="none">
              <a:solidFill>
                <a:schemeClr val="accent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6" name="Google Shape;106;p17"/>
          <p:cNvSpPr txBox="1">
            <a:spLocks noGrp="1"/>
          </p:cNvSpPr>
          <p:nvPr>
            <p:ph type="sldNum" idx="12"/>
          </p:nvPr>
        </p:nvSpPr>
        <p:spPr>
          <a:xfrm>
            <a:off x="10782400" y="6248400"/>
            <a:ext cx="804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  <p:sp>
        <p:nvSpPr>
          <p:cNvPr id="107" name="Google Shape;107;p17"/>
          <p:cNvSpPr txBox="1">
            <a:spLocks noGrp="1"/>
          </p:cNvSpPr>
          <p:nvPr>
            <p:ph type="title"/>
          </p:nvPr>
        </p:nvSpPr>
        <p:spPr>
          <a:xfrm>
            <a:off x="610700" y="1650800"/>
            <a:ext cx="3576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Montserrat SemiBold"/>
              <a:buNone/>
              <a:defRPr sz="2933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body" idx="1"/>
          </p:nvPr>
        </p:nvSpPr>
        <p:spPr>
          <a:xfrm>
            <a:off x="609600" y="3490000"/>
            <a:ext cx="4502000" cy="26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>
                <a:solidFill>
                  <a:srgbClr val="FFFFFF"/>
                </a:solidFill>
              </a:defRPr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+"/>
              <a:defRPr>
                <a:solidFill>
                  <a:srgbClr val="FFFFFF"/>
                </a:solidFill>
              </a:defRPr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↳"/>
              <a:defRPr>
                <a:solidFill>
                  <a:srgbClr val="FFFFFF"/>
                </a:solidFill>
              </a:defRPr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↦"/>
              <a:defRPr>
                <a:solidFill>
                  <a:srgbClr val="FFFFFF"/>
                </a:solidFill>
              </a:defRPr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○"/>
              <a:defRPr>
                <a:solidFill>
                  <a:srgbClr val="FFFFFF"/>
                </a:solidFill>
              </a:defRPr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■"/>
              <a:defRPr>
                <a:solidFill>
                  <a:srgbClr val="FFFFFF"/>
                </a:solidFill>
              </a:defRPr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▸"/>
              <a:defRPr>
                <a:solidFill>
                  <a:srgbClr val="FFFFFF"/>
                </a:solidFill>
              </a:defRPr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⬩"/>
              <a:defRPr>
                <a:solidFill>
                  <a:srgbClr val="FFFFFF"/>
                </a:solidFill>
              </a:defRPr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SzPts val="1000"/>
              <a:buChar char="☉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9053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 - Content, Dark Tapered F">
  <p:cSld name="10 - Content, Dark Tapered F">
    <p:bg>
      <p:bgPr>
        <a:gradFill>
          <a:gsLst>
            <a:gs pos="0">
              <a:schemeClr val="dk1"/>
            </a:gs>
            <a:gs pos="50000">
              <a:schemeClr val="dk1"/>
            </a:gs>
            <a:gs pos="100000">
              <a:schemeClr val="dk2"/>
            </a:gs>
          </a:gsLst>
          <a:lin ang="18900732" scaled="0"/>
        </a:gra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/>
          <p:nvPr/>
        </p:nvSpPr>
        <p:spPr>
          <a:xfrm>
            <a:off x="1181934" y="0"/>
            <a:ext cx="10493375" cy="6858000"/>
          </a:xfrm>
          <a:custGeom>
            <a:avLst/>
            <a:gdLst/>
            <a:ahLst/>
            <a:cxnLst/>
            <a:rect l="l" t="t" r="r" b="b"/>
            <a:pathLst>
              <a:path w="7870031" h="5143500" extrusionOk="0">
                <a:moveTo>
                  <a:pt x="7437739" y="0"/>
                </a:moveTo>
                <a:lnTo>
                  <a:pt x="438831" y="0"/>
                </a:lnTo>
                <a:cubicBezTo>
                  <a:pt x="155748" y="804486"/>
                  <a:pt x="0" y="1668947"/>
                  <a:pt x="0" y="2573536"/>
                </a:cubicBezTo>
                <a:cubicBezTo>
                  <a:pt x="0" y="3476787"/>
                  <a:pt x="150276" y="4340028"/>
                  <a:pt x="431030" y="5143500"/>
                </a:cubicBezTo>
                <a:lnTo>
                  <a:pt x="7432453" y="5143500"/>
                </a:lnTo>
                <a:cubicBezTo>
                  <a:pt x="7714726" y="4340028"/>
                  <a:pt x="7870031" y="3476787"/>
                  <a:pt x="7870031" y="2573536"/>
                </a:cubicBezTo>
                <a:cubicBezTo>
                  <a:pt x="7870031" y="1668947"/>
                  <a:pt x="7719298" y="804486"/>
                  <a:pt x="743773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8"/>
          <p:cNvSpPr/>
          <p:nvPr/>
        </p:nvSpPr>
        <p:spPr>
          <a:xfrm>
            <a:off x="614459" y="6488951"/>
            <a:ext cx="567468" cy="128516"/>
          </a:xfrm>
          <a:custGeom>
            <a:avLst/>
            <a:gdLst/>
            <a:ahLst/>
            <a:cxnLst/>
            <a:rect l="l" t="t" r="r" b="b"/>
            <a:pathLst>
              <a:path w="285160" h="64581" extrusionOk="0">
                <a:moveTo>
                  <a:pt x="91461" y="12507"/>
                </a:moveTo>
                <a:cubicBezTo>
                  <a:pt x="102376" y="12507"/>
                  <a:pt x="111245" y="21375"/>
                  <a:pt x="111245" y="32290"/>
                </a:cubicBezTo>
                <a:cubicBezTo>
                  <a:pt x="111245" y="43206"/>
                  <a:pt x="102376" y="52074"/>
                  <a:pt x="91461" y="52074"/>
                </a:cubicBezTo>
                <a:cubicBezTo>
                  <a:pt x="80546" y="52074"/>
                  <a:pt x="71677" y="43206"/>
                  <a:pt x="71677" y="32290"/>
                </a:cubicBezTo>
                <a:cubicBezTo>
                  <a:pt x="71677" y="21375"/>
                  <a:pt x="80546" y="12507"/>
                  <a:pt x="91461" y="12507"/>
                </a:cubicBezTo>
                <a:close/>
                <a:moveTo>
                  <a:pt x="161091" y="12507"/>
                </a:moveTo>
                <a:cubicBezTo>
                  <a:pt x="172006" y="12507"/>
                  <a:pt x="180874" y="21375"/>
                  <a:pt x="180874" y="32290"/>
                </a:cubicBezTo>
                <a:cubicBezTo>
                  <a:pt x="180874" y="43206"/>
                  <a:pt x="172006" y="52074"/>
                  <a:pt x="161091" y="52074"/>
                </a:cubicBezTo>
                <a:cubicBezTo>
                  <a:pt x="150175" y="52074"/>
                  <a:pt x="141307" y="43206"/>
                  <a:pt x="141307" y="32290"/>
                </a:cubicBezTo>
                <a:cubicBezTo>
                  <a:pt x="141307" y="21375"/>
                  <a:pt x="150175" y="12507"/>
                  <a:pt x="161091" y="12507"/>
                </a:cubicBezTo>
                <a:close/>
                <a:moveTo>
                  <a:pt x="774" y="955"/>
                </a:moveTo>
                <a:cubicBezTo>
                  <a:pt x="774" y="7868"/>
                  <a:pt x="6414" y="13462"/>
                  <a:pt x="13326" y="13553"/>
                </a:cubicBezTo>
                <a:lnTo>
                  <a:pt x="38522" y="13553"/>
                </a:lnTo>
                <a:lnTo>
                  <a:pt x="3321" y="48709"/>
                </a:lnTo>
                <a:cubicBezTo>
                  <a:pt x="683" y="51392"/>
                  <a:pt x="1" y="55485"/>
                  <a:pt x="1729" y="58941"/>
                </a:cubicBezTo>
                <a:cubicBezTo>
                  <a:pt x="3275" y="61898"/>
                  <a:pt x="6459" y="63671"/>
                  <a:pt x="9824" y="63671"/>
                </a:cubicBezTo>
                <a:lnTo>
                  <a:pt x="60398" y="63671"/>
                </a:lnTo>
                <a:cubicBezTo>
                  <a:pt x="60398" y="56758"/>
                  <a:pt x="54804" y="51164"/>
                  <a:pt x="47800" y="51164"/>
                </a:cubicBezTo>
                <a:lnTo>
                  <a:pt x="18648" y="51164"/>
                </a:lnTo>
                <a:lnTo>
                  <a:pt x="53894" y="15918"/>
                </a:lnTo>
                <a:cubicBezTo>
                  <a:pt x="56532" y="13235"/>
                  <a:pt x="57215" y="9141"/>
                  <a:pt x="55486" y="5685"/>
                </a:cubicBezTo>
                <a:cubicBezTo>
                  <a:pt x="53940" y="2729"/>
                  <a:pt x="50756" y="955"/>
                  <a:pt x="47391" y="955"/>
                </a:cubicBezTo>
                <a:close/>
                <a:moveTo>
                  <a:pt x="224126" y="0"/>
                </a:moveTo>
                <a:cubicBezTo>
                  <a:pt x="210709" y="0"/>
                  <a:pt x="199703" y="11506"/>
                  <a:pt x="199703" y="24923"/>
                </a:cubicBezTo>
                <a:lnTo>
                  <a:pt x="199703" y="63671"/>
                </a:lnTo>
                <a:cubicBezTo>
                  <a:pt x="206616" y="63671"/>
                  <a:pt x="212255" y="58032"/>
                  <a:pt x="212255" y="51119"/>
                </a:cubicBezTo>
                <a:lnTo>
                  <a:pt x="212255" y="24786"/>
                </a:lnTo>
                <a:cubicBezTo>
                  <a:pt x="212255" y="18328"/>
                  <a:pt x="217258" y="12871"/>
                  <a:pt x="223762" y="12552"/>
                </a:cubicBezTo>
                <a:cubicBezTo>
                  <a:pt x="223924" y="12546"/>
                  <a:pt x="224085" y="12543"/>
                  <a:pt x="224245" y="12543"/>
                </a:cubicBezTo>
                <a:cubicBezTo>
                  <a:pt x="230761" y="12543"/>
                  <a:pt x="236132" y="17900"/>
                  <a:pt x="236132" y="24513"/>
                </a:cubicBezTo>
                <a:lnTo>
                  <a:pt x="236132" y="51164"/>
                </a:lnTo>
                <a:cubicBezTo>
                  <a:pt x="236132" y="58123"/>
                  <a:pt x="241772" y="63717"/>
                  <a:pt x="248685" y="63717"/>
                </a:cubicBezTo>
                <a:lnTo>
                  <a:pt x="248685" y="24786"/>
                </a:lnTo>
                <a:cubicBezTo>
                  <a:pt x="248685" y="18328"/>
                  <a:pt x="253688" y="12871"/>
                  <a:pt x="260191" y="12552"/>
                </a:cubicBezTo>
                <a:cubicBezTo>
                  <a:pt x="260354" y="12546"/>
                  <a:pt x="260516" y="12543"/>
                  <a:pt x="260678" y="12543"/>
                </a:cubicBezTo>
                <a:cubicBezTo>
                  <a:pt x="267233" y="12543"/>
                  <a:pt x="272562" y="17900"/>
                  <a:pt x="272562" y="24513"/>
                </a:cubicBezTo>
                <a:lnTo>
                  <a:pt x="272562" y="51164"/>
                </a:lnTo>
                <a:cubicBezTo>
                  <a:pt x="272562" y="58123"/>
                  <a:pt x="278201" y="63717"/>
                  <a:pt x="285160" y="63717"/>
                </a:cubicBezTo>
                <a:lnTo>
                  <a:pt x="285160" y="24923"/>
                </a:lnTo>
                <a:cubicBezTo>
                  <a:pt x="285023" y="11506"/>
                  <a:pt x="274063" y="0"/>
                  <a:pt x="260600" y="0"/>
                </a:cubicBezTo>
                <a:cubicBezTo>
                  <a:pt x="253369" y="0"/>
                  <a:pt x="246820" y="3138"/>
                  <a:pt x="242318" y="8141"/>
                </a:cubicBezTo>
                <a:cubicBezTo>
                  <a:pt x="237861" y="3138"/>
                  <a:pt x="231357" y="0"/>
                  <a:pt x="224126" y="0"/>
                </a:cubicBezTo>
                <a:close/>
                <a:moveTo>
                  <a:pt x="91461" y="0"/>
                </a:moveTo>
                <a:cubicBezTo>
                  <a:pt x="73633" y="0"/>
                  <a:pt x="59170" y="14508"/>
                  <a:pt x="59170" y="32290"/>
                </a:cubicBezTo>
                <a:cubicBezTo>
                  <a:pt x="59170" y="50073"/>
                  <a:pt x="73633" y="64581"/>
                  <a:pt x="91461" y="64581"/>
                </a:cubicBezTo>
                <a:cubicBezTo>
                  <a:pt x="109243" y="64581"/>
                  <a:pt x="123752" y="50073"/>
                  <a:pt x="123752" y="32290"/>
                </a:cubicBezTo>
                <a:cubicBezTo>
                  <a:pt x="123752" y="14508"/>
                  <a:pt x="109243" y="0"/>
                  <a:pt x="91461" y="0"/>
                </a:cubicBezTo>
                <a:close/>
                <a:moveTo>
                  <a:pt x="161091" y="0"/>
                </a:moveTo>
                <a:cubicBezTo>
                  <a:pt x="143308" y="0"/>
                  <a:pt x="128800" y="14508"/>
                  <a:pt x="128845" y="32290"/>
                </a:cubicBezTo>
                <a:cubicBezTo>
                  <a:pt x="128845" y="50073"/>
                  <a:pt x="143353" y="64581"/>
                  <a:pt x="161136" y="64581"/>
                </a:cubicBezTo>
                <a:cubicBezTo>
                  <a:pt x="178919" y="64581"/>
                  <a:pt x="193427" y="50073"/>
                  <a:pt x="193427" y="32290"/>
                </a:cubicBezTo>
                <a:cubicBezTo>
                  <a:pt x="193427" y="14508"/>
                  <a:pt x="178873" y="0"/>
                  <a:pt x="1610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8"/>
          <p:cNvSpPr txBox="1"/>
          <p:nvPr/>
        </p:nvSpPr>
        <p:spPr>
          <a:xfrm>
            <a:off x="3384000" y="6248400"/>
            <a:ext cx="5426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rPr>
              <a:t>© 2022 Zoom Video Communications, Inc.</a:t>
            </a:r>
            <a:endParaRPr sz="667" b="0" i="0" u="none" strike="noStrike" cap="none">
              <a:solidFill>
                <a:schemeClr val="accent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3" name="Google Shape;113;p18"/>
          <p:cNvSpPr txBox="1">
            <a:spLocks noGrp="1"/>
          </p:cNvSpPr>
          <p:nvPr>
            <p:ph type="sldNum" idx="12"/>
          </p:nvPr>
        </p:nvSpPr>
        <p:spPr>
          <a:xfrm>
            <a:off x="10782400" y="6248400"/>
            <a:ext cx="804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610700" y="1650800"/>
            <a:ext cx="3576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Montserrat SemiBold"/>
              <a:buNone/>
              <a:defRPr sz="2933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609600" y="3490000"/>
            <a:ext cx="4502000" cy="26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>
                <a:solidFill>
                  <a:srgbClr val="FFFFFF"/>
                </a:solidFill>
              </a:defRPr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+"/>
              <a:defRPr>
                <a:solidFill>
                  <a:srgbClr val="FFFFFF"/>
                </a:solidFill>
              </a:defRPr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↳"/>
              <a:defRPr>
                <a:solidFill>
                  <a:srgbClr val="FFFFFF"/>
                </a:solidFill>
              </a:defRPr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↦"/>
              <a:defRPr>
                <a:solidFill>
                  <a:srgbClr val="FFFFFF"/>
                </a:solidFill>
              </a:defRPr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○"/>
              <a:defRPr>
                <a:solidFill>
                  <a:srgbClr val="FFFFFF"/>
                </a:solidFill>
              </a:defRPr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■"/>
              <a:defRPr>
                <a:solidFill>
                  <a:srgbClr val="FFFFFF"/>
                </a:solidFill>
              </a:defRPr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▸"/>
              <a:defRPr>
                <a:solidFill>
                  <a:srgbClr val="FFFFFF"/>
                </a:solidFill>
              </a:defRPr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⬩"/>
              <a:defRPr>
                <a:solidFill>
                  <a:srgbClr val="FFFFFF"/>
                </a:solidFill>
              </a:defRPr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SzPts val="1000"/>
              <a:buChar char="☉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68180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 - Content, Bloom Flat">
  <p:cSld name="11 - Content, Bloom Flat">
    <p:bg>
      <p:bgPr>
        <a:solidFill>
          <a:schemeClr val="accent1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>
            <a:spLocks noGrp="1"/>
          </p:cNvSpPr>
          <p:nvPr>
            <p:ph type="body" idx="1"/>
          </p:nvPr>
        </p:nvSpPr>
        <p:spPr>
          <a:xfrm>
            <a:off x="609600" y="3490000"/>
            <a:ext cx="4502000" cy="26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●"/>
              <a:defRPr>
                <a:solidFill>
                  <a:srgbClr val="FFFFFF"/>
                </a:solidFill>
              </a:defRPr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+"/>
              <a:defRPr>
                <a:solidFill>
                  <a:srgbClr val="FFFFFF"/>
                </a:solidFill>
              </a:defRPr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↳"/>
              <a:defRPr>
                <a:solidFill>
                  <a:srgbClr val="FFFFFF"/>
                </a:solidFill>
              </a:defRPr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↦"/>
              <a:defRPr>
                <a:solidFill>
                  <a:srgbClr val="FFFFFF"/>
                </a:solidFill>
              </a:defRPr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▸"/>
              <a:defRPr>
                <a:solidFill>
                  <a:srgbClr val="FFFFFF"/>
                </a:solidFill>
              </a:defRPr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⬩"/>
              <a:defRPr>
                <a:solidFill>
                  <a:srgbClr val="FFFFFF"/>
                </a:solidFill>
              </a:defRPr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Clr>
                <a:srgbClr val="FFFFFF"/>
              </a:buClr>
              <a:buSzPts val="1000"/>
              <a:buChar char="☉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18" name="Google Shape;118;p19"/>
          <p:cNvSpPr/>
          <p:nvPr/>
        </p:nvSpPr>
        <p:spPr>
          <a:xfrm>
            <a:off x="614459" y="6488951"/>
            <a:ext cx="567468" cy="128516"/>
          </a:xfrm>
          <a:custGeom>
            <a:avLst/>
            <a:gdLst/>
            <a:ahLst/>
            <a:cxnLst/>
            <a:rect l="l" t="t" r="r" b="b"/>
            <a:pathLst>
              <a:path w="285160" h="64581" extrusionOk="0">
                <a:moveTo>
                  <a:pt x="91461" y="12507"/>
                </a:moveTo>
                <a:cubicBezTo>
                  <a:pt x="102376" y="12507"/>
                  <a:pt x="111245" y="21375"/>
                  <a:pt x="111245" y="32290"/>
                </a:cubicBezTo>
                <a:cubicBezTo>
                  <a:pt x="111245" y="43206"/>
                  <a:pt x="102376" y="52074"/>
                  <a:pt x="91461" y="52074"/>
                </a:cubicBezTo>
                <a:cubicBezTo>
                  <a:pt x="80546" y="52074"/>
                  <a:pt x="71677" y="43206"/>
                  <a:pt x="71677" y="32290"/>
                </a:cubicBezTo>
                <a:cubicBezTo>
                  <a:pt x="71677" y="21375"/>
                  <a:pt x="80546" y="12507"/>
                  <a:pt x="91461" y="12507"/>
                </a:cubicBezTo>
                <a:close/>
                <a:moveTo>
                  <a:pt x="161091" y="12507"/>
                </a:moveTo>
                <a:cubicBezTo>
                  <a:pt x="172006" y="12507"/>
                  <a:pt x="180874" y="21375"/>
                  <a:pt x="180874" y="32290"/>
                </a:cubicBezTo>
                <a:cubicBezTo>
                  <a:pt x="180874" y="43206"/>
                  <a:pt x="172006" y="52074"/>
                  <a:pt x="161091" y="52074"/>
                </a:cubicBezTo>
                <a:cubicBezTo>
                  <a:pt x="150175" y="52074"/>
                  <a:pt x="141307" y="43206"/>
                  <a:pt x="141307" y="32290"/>
                </a:cubicBezTo>
                <a:cubicBezTo>
                  <a:pt x="141307" y="21375"/>
                  <a:pt x="150175" y="12507"/>
                  <a:pt x="161091" y="12507"/>
                </a:cubicBezTo>
                <a:close/>
                <a:moveTo>
                  <a:pt x="774" y="955"/>
                </a:moveTo>
                <a:cubicBezTo>
                  <a:pt x="774" y="7868"/>
                  <a:pt x="6414" y="13462"/>
                  <a:pt x="13326" y="13553"/>
                </a:cubicBezTo>
                <a:lnTo>
                  <a:pt x="38522" y="13553"/>
                </a:lnTo>
                <a:lnTo>
                  <a:pt x="3321" y="48709"/>
                </a:lnTo>
                <a:cubicBezTo>
                  <a:pt x="683" y="51392"/>
                  <a:pt x="1" y="55485"/>
                  <a:pt x="1729" y="58941"/>
                </a:cubicBezTo>
                <a:cubicBezTo>
                  <a:pt x="3275" y="61898"/>
                  <a:pt x="6459" y="63671"/>
                  <a:pt x="9824" y="63671"/>
                </a:cubicBezTo>
                <a:lnTo>
                  <a:pt x="60398" y="63671"/>
                </a:lnTo>
                <a:cubicBezTo>
                  <a:pt x="60398" y="56758"/>
                  <a:pt x="54804" y="51164"/>
                  <a:pt x="47800" y="51164"/>
                </a:cubicBezTo>
                <a:lnTo>
                  <a:pt x="18648" y="51164"/>
                </a:lnTo>
                <a:lnTo>
                  <a:pt x="53894" y="15918"/>
                </a:lnTo>
                <a:cubicBezTo>
                  <a:pt x="56532" y="13235"/>
                  <a:pt x="57215" y="9141"/>
                  <a:pt x="55486" y="5685"/>
                </a:cubicBezTo>
                <a:cubicBezTo>
                  <a:pt x="53940" y="2729"/>
                  <a:pt x="50756" y="955"/>
                  <a:pt x="47391" y="955"/>
                </a:cubicBezTo>
                <a:close/>
                <a:moveTo>
                  <a:pt x="224126" y="0"/>
                </a:moveTo>
                <a:cubicBezTo>
                  <a:pt x="210709" y="0"/>
                  <a:pt x="199703" y="11506"/>
                  <a:pt x="199703" y="24923"/>
                </a:cubicBezTo>
                <a:lnTo>
                  <a:pt x="199703" y="63671"/>
                </a:lnTo>
                <a:cubicBezTo>
                  <a:pt x="206616" y="63671"/>
                  <a:pt x="212255" y="58032"/>
                  <a:pt x="212255" y="51119"/>
                </a:cubicBezTo>
                <a:lnTo>
                  <a:pt x="212255" y="24786"/>
                </a:lnTo>
                <a:cubicBezTo>
                  <a:pt x="212255" y="18328"/>
                  <a:pt x="217258" y="12871"/>
                  <a:pt x="223762" y="12552"/>
                </a:cubicBezTo>
                <a:cubicBezTo>
                  <a:pt x="223924" y="12546"/>
                  <a:pt x="224085" y="12543"/>
                  <a:pt x="224245" y="12543"/>
                </a:cubicBezTo>
                <a:cubicBezTo>
                  <a:pt x="230761" y="12543"/>
                  <a:pt x="236132" y="17900"/>
                  <a:pt x="236132" y="24513"/>
                </a:cubicBezTo>
                <a:lnTo>
                  <a:pt x="236132" y="51164"/>
                </a:lnTo>
                <a:cubicBezTo>
                  <a:pt x="236132" y="58123"/>
                  <a:pt x="241772" y="63717"/>
                  <a:pt x="248685" y="63717"/>
                </a:cubicBezTo>
                <a:lnTo>
                  <a:pt x="248685" y="24786"/>
                </a:lnTo>
                <a:cubicBezTo>
                  <a:pt x="248685" y="18328"/>
                  <a:pt x="253688" y="12871"/>
                  <a:pt x="260191" y="12552"/>
                </a:cubicBezTo>
                <a:cubicBezTo>
                  <a:pt x="260354" y="12546"/>
                  <a:pt x="260516" y="12543"/>
                  <a:pt x="260678" y="12543"/>
                </a:cubicBezTo>
                <a:cubicBezTo>
                  <a:pt x="267233" y="12543"/>
                  <a:pt x="272562" y="17900"/>
                  <a:pt x="272562" y="24513"/>
                </a:cubicBezTo>
                <a:lnTo>
                  <a:pt x="272562" y="51164"/>
                </a:lnTo>
                <a:cubicBezTo>
                  <a:pt x="272562" y="58123"/>
                  <a:pt x="278201" y="63717"/>
                  <a:pt x="285160" y="63717"/>
                </a:cubicBezTo>
                <a:lnTo>
                  <a:pt x="285160" y="24923"/>
                </a:lnTo>
                <a:cubicBezTo>
                  <a:pt x="285023" y="11506"/>
                  <a:pt x="274063" y="0"/>
                  <a:pt x="260600" y="0"/>
                </a:cubicBezTo>
                <a:cubicBezTo>
                  <a:pt x="253369" y="0"/>
                  <a:pt x="246820" y="3138"/>
                  <a:pt x="242318" y="8141"/>
                </a:cubicBezTo>
                <a:cubicBezTo>
                  <a:pt x="237861" y="3138"/>
                  <a:pt x="231357" y="0"/>
                  <a:pt x="224126" y="0"/>
                </a:cubicBezTo>
                <a:close/>
                <a:moveTo>
                  <a:pt x="91461" y="0"/>
                </a:moveTo>
                <a:cubicBezTo>
                  <a:pt x="73633" y="0"/>
                  <a:pt x="59170" y="14508"/>
                  <a:pt x="59170" y="32290"/>
                </a:cubicBezTo>
                <a:cubicBezTo>
                  <a:pt x="59170" y="50073"/>
                  <a:pt x="73633" y="64581"/>
                  <a:pt x="91461" y="64581"/>
                </a:cubicBezTo>
                <a:cubicBezTo>
                  <a:pt x="109243" y="64581"/>
                  <a:pt x="123752" y="50073"/>
                  <a:pt x="123752" y="32290"/>
                </a:cubicBezTo>
                <a:cubicBezTo>
                  <a:pt x="123752" y="14508"/>
                  <a:pt x="109243" y="0"/>
                  <a:pt x="91461" y="0"/>
                </a:cubicBezTo>
                <a:close/>
                <a:moveTo>
                  <a:pt x="161091" y="0"/>
                </a:moveTo>
                <a:cubicBezTo>
                  <a:pt x="143308" y="0"/>
                  <a:pt x="128800" y="14508"/>
                  <a:pt x="128845" y="32290"/>
                </a:cubicBezTo>
                <a:cubicBezTo>
                  <a:pt x="128845" y="50073"/>
                  <a:pt x="143353" y="64581"/>
                  <a:pt x="161136" y="64581"/>
                </a:cubicBezTo>
                <a:cubicBezTo>
                  <a:pt x="178919" y="64581"/>
                  <a:pt x="193427" y="50073"/>
                  <a:pt x="193427" y="32290"/>
                </a:cubicBezTo>
                <a:cubicBezTo>
                  <a:pt x="193427" y="14508"/>
                  <a:pt x="178873" y="0"/>
                  <a:pt x="1610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9"/>
          <p:cNvSpPr txBox="1"/>
          <p:nvPr/>
        </p:nvSpPr>
        <p:spPr>
          <a:xfrm>
            <a:off x="3384000" y="6248400"/>
            <a:ext cx="5426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© 2022 Zoom Video Communications, Inc.</a:t>
            </a:r>
            <a:endParaRPr sz="667" b="0" i="0" u="none" strike="noStrike" cap="non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0" name="Google Shape;120;p19"/>
          <p:cNvSpPr txBox="1">
            <a:spLocks noGrp="1"/>
          </p:cNvSpPr>
          <p:nvPr>
            <p:ph type="sldNum" idx="12"/>
          </p:nvPr>
        </p:nvSpPr>
        <p:spPr>
          <a:xfrm>
            <a:off x="10782400" y="6248400"/>
            <a:ext cx="804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610700" y="1650800"/>
            <a:ext cx="3576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Montserrat SemiBold"/>
              <a:buNone/>
              <a:defRPr sz="2933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66516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 - Content, Bloom Tapered A">
  <p:cSld name="12 - Content, Bloom Tapered A">
    <p:bg>
      <p:bgPr>
        <a:solidFill>
          <a:schemeClr val="accent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/>
          <p:nvPr/>
        </p:nvSpPr>
        <p:spPr>
          <a:xfrm>
            <a:off x="680436" y="0"/>
            <a:ext cx="11511563" cy="6858000"/>
          </a:xfrm>
          <a:custGeom>
            <a:avLst/>
            <a:gdLst/>
            <a:ahLst/>
            <a:cxnLst/>
            <a:rect l="l" t="t" r="r" b="b"/>
            <a:pathLst>
              <a:path w="11511563" h="6858000" extrusionOk="0">
                <a:moveTo>
                  <a:pt x="11511563" y="4231005"/>
                </a:moveTo>
                <a:lnTo>
                  <a:pt x="11511563" y="559435"/>
                </a:lnTo>
                <a:cubicBezTo>
                  <a:pt x="11410598" y="362585"/>
                  <a:pt x="11293123" y="175260"/>
                  <a:pt x="11160408" y="0"/>
                </a:cubicBezTo>
                <a:lnTo>
                  <a:pt x="3984273" y="0"/>
                </a:lnTo>
                <a:cubicBezTo>
                  <a:pt x="3508658" y="324485"/>
                  <a:pt x="3056538" y="697865"/>
                  <a:pt x="2634263" y="1120140"/>
                </a:cubicBezTo>
                <a:cubicBezTo>
                  <a:pt x="1281078" y="2473325"/>
                  <a:pt x="428908" y="4136390"/>
                  <a:pt x="76483" y="5880100"/>
                </a:cubicBezTo>
                <a:cubicBezTo>
                  <a:pt x="9173" y="6212205"/>
                  <a:pt x="-12417" y="6540500"/>
                  <a:pt x="6633" y="6858000"/>
                </a:cubicBezTo>
                <a:lnTo>
                  <a:pt x="10091069" y="6858000"/>
                </a:lnTo>
                <a:cubicBezTo>
                  <a:pt x="10715273" y="6048375"/>
                  <a:pt x="11188983" y="5160010"/>
                  <a:pt x="11511563" y="4231005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50000">
                <a:schemeClr val="accent1"/>
              </a:gs>
              <a:gs pos="100000">
                <a:schemeClr val="accent3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20"/>
          <p:cNvSpPr/>
          <p:nvPr/>
        </p:nvSpPr>
        <p:spPr>
          <a:xfrm>
            <a:off x="614459" y="6488951"/>
            <a:ext cx="567468" cy="128516"/>
          </a:xfrm>
          <a:custGeom>
            <a:avLst/>
            <a:gdLst/>
            <a:ahLst/>
            <a:cxnLst/>
            <a:rect l="l" t="t" r="r" b="b"/>
            <a:pathLst>
              <a:path w="285160" h="64581" extrusionOk="0">
                <a:moveTo>
                  <a:pt x="91461" y="12507"/>
                </a:moveTo>
                <a:cubicBezTo>
                  <a:pt x="102376" y="12507"/>
                  <a:pt x="111245" y="21375"/>
                  <a:pt x="111245" y="32290"/>
                </a:cubicBezTo>
                <a:cubicBezTo>
                  <a:pt x="111245" y="43206"/>
                  <a:pt x="102376" y="52074"/>
                  <a:pt x="91461" y="52074"/>
                </a:cubicBezTo>
                <a:cubicBezTo>
                  <a:pt x="80546" y="52074"/>
                  <a:pt x="71677" y="43206"/>
                  <a:pt x="71677" y="32290"/>
                </a:cubicBezTo>
                <a:cubicBezTo>
                  <a:pt x="71677" y="21375"/>
                  <a:pt x="80546" y="12507"/>
                  <a:pt x="91461" y="12507"/>
                </a:cubicBezTo>
                <a:close/>
                <a:moveTo>
                  <a:pt x="161091" y="12507"/>
                </a:moveTo>
                <a:cubicBezTo>
                  <a:pt x="172006" y="12507"/>
                  <a:pt x="180874" y="21375"/>
                  <a:pt x="180874" y="32290"/>
                </a:cubicBezTo>
                <a:cubicBezTo>
                  <a:pt x="180874" y="43206"/>
                  <a:pt x="172006" y="52074"/>
                  <a:pt x="161091" y="52074"/>
                </a:cubicBezTo>
                <a:cubicBezTo>
                  <a:pt x="150175" y="52074"/>
                  <a:pt x="141307" y="43206"/>
                  <a:pt x="141307" y="32290"/>
                </a:cubicBezTo>
                <a:cubicBezTo>
                  <a:pt x="141307" y="21375"/>
                  <a:pt x="150175" y="12507"/>
                  <a:pt x="161091" y="12507"/>
                </a:cubicBezTo>
                <a:close/>
                <a:moveTo>
                  <a:pt x="774" y="955"/>
                </a:moveTo>
                <a:cubicBezTo>
                  <a:pt x="774" y="7868"/>
                  <a:pt x="6414" y="13462"/>
                  <a:pt x="13326" y="13553"/>
                </a:cubicBezTo>
                <a:lnTo>
                  <a:pt x="38522" y="13553"/>
                </a:lnTo>
                <a:lnTo>
                  <a:pt x="3321" y="48709"/>
                </a:lnTo>
                <a:cubicBezTo>
                  <a:pt x="683" y="51392"/>
                  <a:pt x="1" y="55485"/>
                  <a:pt x="1729" y="58941"/>
                </a:cubicBezTo>
                <a:cubicBezTo>
                  <a:pt x="3275" y="61898"/>
                  <a:pt x="6459" y="63671"/>
                  <a:pt x="9824" y="63671"/>
                </a:cubicBezTo>
                <a:lnTo>
                  <a:pt x="60398" y="63671"/>
                </a:lnTo>
                <a:cubicBezTo>
                  <a:pt x="60398" y="56758"/>
                  <a:pt x="54804" y="51164"/>
                  <a:pt x="47800" y="51164"/>
                </a:cubicBezTo>
                <a:lnTo>
                  <a:pt x="18648" y="51164"/>
                </a:lnTo>
                <a:lnTo>
                  <a:pt x="53894" y="15918"/>
                </a:lnTo>
                <a:cubicBezTo>
                  <a:pt x="56532" y="13235"/>
                  <a:pt x="57215" y="9141"/>
                  <a:pt x="55486" y="5685"/>
                </a:cubicBezTo>
                <a:cubicBezTo>
                  <a:pt x="53940" y="2729"/>
                  <a:pt x="50756" y="955"/>
                  <a:pt x="47391" y="955"/>
                </a:cubicBezTo>
                <a:close/>
                <a:moveTo>
                  <a:pt x="224126" y="0"/>
                </a:moveTo>
                <a:cubicBezTo>
                  <a:pt x="210709" y="0"/>
                  <a:pt x="199703" y="11506"/>
                  <a:pt x="199703" y="24923"/>
                </a:cubicBezTo>
                <a:lnTo>
                  <a:pt x="199703" y="63671"/>
                </a:lnTo>
                <a:cubicBezTo>
                  <a:pt x="206616" y="63671"/>
                  <a:pt x="212255" y="58032"/>
                  <a:pt x="212255" y="51119"/>
                </a:cubicBezTo>
                <a:lnTo>
                  <a:pt x="212255" y="24786"/>
                </a:lnTo>
                <a:cubicBezTo>
                  <a:pt x="212255" y="18328"/>
                  <a:pt x="217258" y="12871"/>
                  <a:pt x="223762" y="12552"/>
                </a:cubicBezTo>
                <a:cubicBezTo>
                  <a:pt x="223924" y="12546"/>
                  <a:pt x="224085" y="12543"/>
                  <a:pt x="224245" y="12543"/>
                </a:cubicBezTo>
                <a:cubicBezTo>
                  <a:pt x="230761" y="12543"/>
                  <a:pt x="236132" y="17900"/>
                  <a:pt x="236132" y="24513"/>
                </a:cubicBezTo>
                <a:lnTo>
                  <a:pt x="236132" y="51164"/>
                </a:lnTo>
                <a:cubicBezTo>
                  <a:pt x="236132" y="58123"/>
                  <a:pt x="241772" y="63717"/>
                  <a:pt x="248685" y="63717"/>
                </a:cubicBezTo>
                <a:lnTo>
                  <a:pt x="248685" y="24786"/>
                </a:lnTo>
                <a:cubicBezTo>
                  <a:pt x="248685" y="18328"/>
                  <a:pt x="253688" y="12871"/>
                  <a:pt x="260191" y="12552"/>
                </a:cubicBezTo>
                <a:cubicBezTo>
                  <a:pt x="260354" y="12546"/>
                  <a:pt x="260516" y="12543"/>
                  <a:pt x="260678" y="12543"/>
                </a:cubicBezTo>
                <a:cubicBezTo>
                  <a:pt x="267233" y="12543"/>
                  <a:pt x="272562" y="17900"/>
                  <a:pt x="272562" y="24513"/>
                </a:cubicBezTo>
                <a:lnTo>
                  <a:pt x="272562" y="51164"/>
                </a:lnTo>
                <a:cubicBezTo>
                  <a:pt x="272562" y="58123"/>
                  <a:pt x="278201" y="63717"/>
                  <a:pt x="285160" y="63717"/>
                </a:cubicBezTo>
                <a:lnTo>
                  <a:pt x="285160" y="24923"/>
                </a:lnTo>
                <a:cubicBezTo>
                  <a:pt x="285023" y="11506"/>
                  <a:pt x="274063" y="0"/>
                  <a:pt x="260600" y="0"/>
                </a:cubicBezTo>
                <a:cubicBezTo>
                  <a:pt x="253369" y="0"/>
                  <a:pt x="246820" y="3138"/>
                  <a:pt x="242318" y="8141"/>
                </a:cubicBezTo>
                <a:cubicBezTo>
                  <a:pt x="237861" y="3138"/>
                  <a:pt x="231357" y="0"/>
                  <a:pt x="224126" y="0"/>
                </a:cubicBezTo>
                <a:close/>
                <a:moveTo>
                  <a:pt x="91461" y="0"/>
                </a:moveTo>
                <a:cubicBezTo>
                  <a:pt x="73633" y="0"/>
                  <a:pt x="59170" y="14508"/>
                  <a:pt x="59170" y="32290"/>
                </a:cubicBezTo>
                <a:cubicBezTo>
                  <a:pt x="59170" y="50073"/>
                  <a:pt x="73633" y="64581"/>
                  <a:pt x="91461" y="64581"/>
                </a:cubicBezTo>
                <a:cubicBezTo>
                  <a:pt x="109243" y="64581"/>
                  <a:pt x="123752" y="50073"/>
                  <a:pt x="123752" y="32290"/>
                </a:cubicBezTo>
                <a:cubicBezTo>
                  <a:pt x="123752" y="14508"/>
                  <a:pt x="109243" y="0"/>
                  <a:pt x="91461" y="0"/>
                </a:cubicBezTo>
                <a:close/>
                <a:moveTo>
                  <a:pt x="161091" y="0"/>
                </a:moveTo>
                <a:cubicBezTo>
                  <a:pt x="143308" y="0"/>
                  <a:pt x="128800" y="14508"/>
                  <a:pt x="128845" y="32290"/>
                </a:cubicBezTo>
                <a:cubicBezTo>
                  <a:pt x="128845" y="50073"/>
                  <a:pt x="143353" y="64581"/>
                  <a:pt x="161136" y="64581"/>
                </a:cubicBezTo>
                <a:cubicBezTo>
                  <a:pt x="178919" y="64581"/>
                  <a:pt x="193427" y="50073"/>
                  <a:pt x="193427" y="32290"/>
                </a:cubicBezTo>
                <a:cubicBezTo>
                  <a:pt x="193427" y="14508"/>
                  <a:pt x="178873" y="0"/>
                  <a:pt x="1610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0"/>
          <p:cNvSpPr txBox="1"/>
          <p:nvPr/>
        </p:nvSpPr>
        <p:spPr>
          <a:xfrm>
            <a:off x="3384000" y="6248400"/>
            <a:ext cx="5426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© 2022 Zoom Video Communications, Inc.</a:t>
            </a:r>
            <a:endParaRPr sz="667" b="0" i="0" u="none" strike="noStrike" cap="non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6" name="Google Shape;126;p20"/>
          <p:cNvSpPr txBox="1">
            <a:spLocks noGrp="1"/>
          </p:cNvSpPr>
          <p:nvPr>
            <p:ph type="sldNum" idx="12"/>
          </p:nvPr>
        </p:nvSpPr>
        <p:spPr>
          <a:xfrm>
            <a:off x="10782400" y="6248400"/>
            <a:ext cx="804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610700" y="1650800"/>
            <a:ext cx="3576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Montserrat SemiBold"/>
              <a:buNone/>
              <a:defRPr sz="2933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body" idx="1"/>
          </p:nvPr>
        </p:nvSpPr>
        <p:spPr>
          <a:xfrm>
            <a:off x="609600" y="3490000"/>
            <a:ext cx="4502000" cy="26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●"/>
              <a:defRPr>
                <a:solidFill>
                  <a:srgbClr val="FFFFFF"/>
                </a:solidFill>
              </a:defRPr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+"/>
              <a:defRPr>
                <a:solidFill>
                  <a:srgbClr val="FFFFFF"/>
                </a:solidFill>
              </a:defRPr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↳"/>
              <a:defRPr>
                <a:solidFill>
                  <a:srgbClr val="FFFFFF"/>
                </a:solidFill>
              </a:defRPr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↦"/>
              <a:defRPr>
                <a:solidFill>
                  <a:srgbClr val="FFFFFF"/>
                </a:solidFill>
              </a:defRPr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▸"/>
              <a:defRPr>
                <a:solidFill>
                  <a:srgbClr val="FFFFFF"/>
                </a:solidFill>
              </a:defRPr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⬩"/>
              <a:defRPr>
                <a:solidFill>
                  <a:srgbClr val="FFFFFF"/>
                </a:solidFill>
              </a:defRPr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Clr>
                <a:srgbClr val="FFFFFF"/>
              </a:buClr>
              <a:buSzPts val="1000"/>
              <a:buChar char="☉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863380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 - Content, Bloom Tapered D">
  <p:cSld name="15 - Content, Bloom Tapered D">
    <p:bg>
      <p:bgPr>
        <a:solidFill>
          <a:schemeClr val="accent1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/>
          <p:nvPr/>
        </p:nvSpPr>
        <p:spPr>
          <a:xfrm flipH="1">
            <a:off x="6036387" y="0"/>
            <a:ext cx="6153447" cy="6858000"/>
          </a:xfrm>
          <a:custGeom>
            <a:avLst/>
            <a:gdLst/>
            <a:ahLst/>
            <a:cxnLst/>
            <a:rect l="l" t="t" r="r" b="b"/>
            <a:pathLst>
              <a:path w="6737350" h="6858000" extrusionOk="0">
                <a:moveTo>
                  <a:pt x="0" y="6858000"/>
                </a:moveTo>
                <a:lnTo>
                  <a:pt x="6194425" y="6858000"/>
                </a:lnTo>
                <a:cubicBezTo>
                  <a:pt x="6366510" y="6455410"/>
                  <a:pt x="6492240" y="6028055"/>
                  <a:pt x="6563995" y="5582920"/>
                </a:cubicBezTo>
                <a:cubicBezTo>
                  <a:pt x="6677025" y="4880610"/>
                  <a:pt x="6737350" y="4161155"/>
                  <a:pt x="6737350" y="3429000"/>
                </a:cubicBezTo>
                <a:cubicBezTo>
                  <a:pt x="6737350" y="2696845"/>
                  <a:pt x="6677660" y="1977390"/>
                  <a:pt x="6563995" y="1275080"/>
                </a:cubicBezTo>
                <a:cubicBezTo>
                  <a:pt x="6492240" y="829945"/>
                  <a:pt x="6367145" y="402590"/>
                  <a:pt x="6194425" y="0"/>
                </a:cubicBez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0000">
                <a:schemeClr val="accent1"/>
              </a:gs>
              <a:gs pos="100000">
                <a:schemeClr val="accent3"/>
              </a:gs>
            </a:gsLst>
            <a:lin ang="18900044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1"/>
          <p:cNvSpPr/>
          <p:nvPr/>
        </p:nvSpPr>
        <p:spPr>
          <a:xfrm>
            <a:off x="614459" y="6488951"/>
            <a:ext cx="567468" cy="128516"/>
          </a:xfrm>
          <a:custGeom>
            <a:avLst/>
            <a:gdLst/>
            <a:ahLst/>
            <a:cxnLst/>
            <a:rect l="l" t="t" r="r" b="b"/>
            <a:pathLst>
              <a:path w="285160" h="64581" extrusionOk="0">
                <a:moveTo>
                  <a:pt x="91461" y="12507"/>
                </a:moveTo>
                <a:cubicBezTo>
                  <a:pt x="102376" y="12507"/>
                  <a:pt x="111245" y="21375"/>
                  <a:pt x="111245" y="32290"/>
                </a:cubicBezTo>
                <a:cubicBezTo>
                  <a:pt x="111245" y="43206"/>
                  <a:pt x="102376" y="52074"/>
                  <a:pt x="91461" y="52074"/>
                </a:cubicBezTo>
                <a:cubicBezTo>
                  <a:pt x="80546" y="52074"/>
                  <a:pt x="71677" y="43206"/>
                  <a:pt x="71677" y="32290"/>
                </a:cubicBezTo>
                <a:cubicBezTo>
                  <a:pt x="71677" y="21375"/>
                  <a:pt x="80546" y="12507"/>
                  <a:pt x="91461" y="12507"/>
                </a:cubicBezTo>
                <a:close/>
                <a:moveTo>
                  <a:pt x="161091" y="12507"/>
                </a:moveTo>
                <a:cubicBezTo>
                  <a:pt x="172006" y="12507"/>
                  <a:pt x="180874" y="21375"/>
                  <a:pt x="180874" y="32290"/>
                </a:cubicBezTo>
                <a:cubicBezTo>
                  <a:pt x="180874" y="43206"/>
                  <a:pt x="172006" y="52074"/>
                  <a:pt x="161091" y="52074"/>
                </a:cubicBezTo>
                <a:cubicBezTo>
                  <a:pt x="150175" y="52074"/>
                  <a:pt x="141307" y="43206"/>
                  <a:pt x="141307" y="32290"/>
                </a:cubicBezTo>
                <a:cubicBezTo>
                  <a:pt x="141307" y="21375"/>
                  <a:pt x="150175" y="12507"/>
                  <a:pt x="161091" y="12507"/>
                </a:cubicBezTo>
                <a:close/>
                <a:moveTo>
                  <a:pt x="774" y="955"/>
                </a:moveTo>
                <a:cubicBezTo>
                  <a:pt x="774" y="7868"/>
                  <a:pt x="6414" y="13462"/>
                  <a:pt x="13326" y="13553"/>
                </a:cubicBezTo>
                <a:lnTo>
                  <a:pt x="38522" y="13553"/>
                </a:lnTo>
                <a:lnTo>
                  <a:pt x="3321" y="48709"/>
                </a:lnTo>
                <a:cubicBezTo>
                  <a:pt x="683" y="51392"/>
                  <a:pt x="1" y="55485"/>
                  <a:pt x="1729" y="58941"/>
                </a:cubicBezTo>
                <a:cubicBezTo>
                  <a:pt x="3275" y="61898"/>
                  <a:pt x="6459" y="63671"/>
                  <a:pt x="9824" y="63671"/>
                </a:cubicBezTo>
                <a:lnTo>
                  <a:pt x="60398" y="63671"/>
                </a:lnTo>
                <a:cubicBezTo>
                  <a:pt x="60398" y="56758"/>
                  <a:pt x="54804" y="51164"/>
                  <a:pt x="47800" y="51164"/>
                </a:cubicBezTo>
                <a:lnTo>
                  <a:pt x="18648" y="51164"/>
                </a:lnTo>
                <a:lnTo>
                  <a:pt x="53894" y="15918"/>
                </a:lnTo>
                <a:cubicBezTo>
                  <a:pt x="56532" y="13235"/>
                  <a:pt x="57215" y="9141"/>
                  <a:pt x="55486" y="5685"/>
                </a:cubicBezTo>
                <a:cubicBezTo>
                  <a:pt x="53940" y="2729"/>
                  <a:pt x="50756" y="955"/>
                  <a:pt x="47391" y="955"/>
                </a:cubicBezTo>
                <a:close/>
                <a:moveTo>
                  <a:pt x="224126" y="0"/>
                </a:moveTo>
                <a:cubicBezTo>
                  <a:pt x="210709" y="0"/>
                  <a:pt x="199703" y="11506"/>
                  <a:pt x="199703" y="24923"/>
                </a:cubicBezTo>
                <a:lnTo>
                  <a:pt x="199703" y="63671"/>
                </a:lnTo>
                <a:cubicBezTo>
                  <a:pt x="206616" y="63671"/>
                  <a:pt x="212255" y="58032"/>
                  <a:pt x="212255" y="51119"/>
                </a:cubicBezTo>
                <a:lnTo>
                  <a:pt x="212255" y="24786"/>
                </a:lnTo>
                <a:cubicBezTo>
                  <a:pt x="212255" y="18328"/>
                  <a:pt x="217258" y="12871"/>
                  <a:pt x="223762" y="12552"/>
                </a:cubicBezTo>
                <a:cubicBezTo>
                  <a:pt x="223924" y="12546"/>
                  <a:pt x="224085" y="12543"/>
                  <a:pt x="224245" y="12543"/>
                </a:cubicBezTo>
                <a:cubicBezTo>
                  <a:pt x="230761" y="12543"/>
                  <a:pt x="236132" y="17900"/>
                  <a:pt x="236132" y="24513"/>
                </a:cubicBezTo>
                <a:lnTo>
                  <a:pt x="236132" y="51164"/>
                </a:lnTo>
                <a:cubicBezTo>
                  <a:pt x="236132" y="58123"/>
                  <a:pt x="241772" y="63717"/>
                  <a:pt x="248685" y="63717"/>
                </a:cubicBezTo>
                <a:lnTo>
                  <a:pt x="248685" y="24786"/>
                </a:lnTo>
                <a:cubicBezTo>
                  <a:pt x="248685" y="18328"/>
                  <a:pt x="253688" y="12871"/>
                  <a:pt x="260191" y="12552"/>
                </a:cubicBezTo>
                <a:cubicBezTo>
                  <a:pt x="260354" y="12546"/>
                  <a:pt x="260516" y="12543"/>
                  <a:pt x="260678" y="12543"/>
                </a:cubicBezTo>
                <a:cubicBezTo>
                  <a:pt x="267233" y="12543"/>
                  <a:pt x="272562" y="17900"/>
                  <a:pt x="272562" y="24513"/>
                </a:cubicBezTo>
                <a:lnTo>
                  <a:pt x="272562" y="51164"/>
                </a:lnTo>
                <a:cubicBezTo>
                  <a:pt x="272562" y="58123"/>
                  <a:pt x="278201" y="63717"/>
                  <a:pt x="285160" y="63717"/>
                </a:cubicBezTo>
                <a:lnTo>
                  <a:pt x="285160" y="24923"/>
                </a:lnTo>
                <a:cubicBezTo>
                  <a:pt x="285023" y="11506"/>
                  <a:pt x="274063" y="0"/>
                  <a:pt x="260600" y="0"/>
                </a:cubicBezTo>
                <a:cubicBezTo>
                  <a:pt x="253369" y="0"/>
                  <a:pt x="246820" y="3138"/>
                  <a:pt x="242318" y="8141"/>
                </a:cubicBezTo>
                <a:cubicBezTo>
                  <a:pt x="237861" y="3138"/>
                  <a:pt x="231357" y="0"/>
                  <a:pt x="224126" y="0"/>
                </a:cubicBezTo>
                <a:close/>
                <a:moveTo>
                  <a:pt x="91461" y="0"/>
                </a:moveTo>
                <a:cubicBezTo>
                  <a:pt x="73633" y="0"/>
                  <a:pt x="59170" y="14508"/>
                  <a:pt x="59170" y="32290"/>
                </a:cubicBezTo>
                <a:cubicBezTo>
                  <a:pt x="59170" y="50073"/>
                  <a:pt x="73633" y="64581"/>
                  <a:pt x="91461" y="64581"/>
                </a:cubicBezTo>
                <a:cubicBezTo>
                  <a:pt x="109243" y="64581"/>
                  <a:pt x="123752" y="50073"/>
                  <a:pt x="123752" y="32290"/>
                </a:cubicBezTo>
                <a:cubicBezTo>
                  <a:pt x="123752" y="14508"/>
                  <a:pt x="109243" y="0"/>
                  <a:pt x="91461" y="0"/>
                </a:cubicBezTo>
                <a:close/>
                <a:moveTo>
                  <a:pt x="161091" y="0"/>
                </a:moveTo>
                <a:cubicBezTo>
                  <a:pt x="143308" y="0"/>
                  <a:pt x="128800" y="14508"/>
                  <a:pt x="128845" y="32290"/>
                </a:cubicBezTo>
                <a:cubicBezTo>
                  <a:pt x="128845" y="50073"/>
                  <a:pt x="143353" y="64581"/>
                  <a:pt x="161136" y="64581"/>
                </a:cubicBezTo>
                <a:cubicBezTo>
                  <a:pt x="178919" y="64581"/>
                  <a:pt x="193427" y="50073"/>
                  <a:pt x="193427" y="32290"/>
                </a:cubicBezTo>
                <a:cubicBezTo>
                  <a:pt x="193427" y="14508"/>
                  <a:pt x="178873" y="0"/>
                  <a:pt x="1610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1"/>
          <p:cNvSpPr txBox="1"/>
          <p:nvPr/>
        </p:nvSpPr>
        <p:spPr>
          <a:xfrm>
            <a:off x="3384000" y="6248400"/>
            <a:ext cx="5426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© 2022 Zoom Video Communications, Inc.</a:t>
            </a:r>
            <a:endParaRPr sz="667" b="0" i="0" u="none" strike="noStrike" cap="non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3" name="Google Shape;133;p21"/>
          <p:cNvSpPr txBox="1">
            <a:spLocks noGrp="1"/>
          </p:cNvSpPr>
          <p:nvPr>
            <p:ph type="sldNum" idx="12"/>
          </p:nvPr>
        </p:nvSpPr>
        <p:spPr>
          <a:xfrm>
            <a:off x="10782400" y="6248400"/>
            <a:ext cx="804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610700" y="1650800"/>
            <a:ext cx="3576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Montserrat SemiBold"/>
              <a:buNone/>
              <a:defRPr sz="2933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609600" y="3490000"/>
            <a:ext cx="4502000" cy="26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●"/>
              <a:defRPr>
                <a:solidFill>
                  <a:srgbClr val="FFFFFF"/>
                </a:solidFill>
              </a:defRPr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+"/>
              <a:defRPr>
                <a:solidFill>
                  <a:srgbClr val="FFFFFF"/>
                </a:solidFill>
              </a:defRPr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↳"/>
              <a:defRPr>
                <a:solidFill>
                  <a:srgbClr val="FFFFFF"/>
                </a:solidFill>
              </a:defRPr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↦"/>
              <a:defRPr>
                <a:solidFill>
                  <a:srgbClr val="FFFFFF"/>
                </a:solidFill>
              </a:defRPr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▸"/>
              <a:defRPr>
                <a:solidFill>
                  <a:srgbClr val="FFFFFF"/>
                </a:solidFill>
              </a:defRPr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⬩"/>
              <a:defRPr>
                <a:solidFill>
                  <a:srgbClr val="FFFFFF"/>
                </a:solidFill>
              </a:defRPr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Clr>
                <a:srgbClr val="FFFFFF"/>
              </a:buClr>
              <a:buSzPts val="1000"/>
              <a:buChar char="☉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86546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 - Content, Bloom Tapered E">
  <p:cSld name="16 - Content, Bloom Tapered E">
    <p:bg>
      <p:bgPr>
        <a:solidFill>
          <a:schemeClr val="accent1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/>
          <p:nvPr/>
        </p:nvSpPr>
        <p:spPr>
          <a:xfrm rot="10800000" flipH="1">
            <a:off x="1" y="0"/>
            <a:ext cx="4592479" cy="6858000"/>
          </a:xfrm>
          <a:custGeom>
            <a:avLst/>
            <a:gdLst/>
            <a:ahLst/>
            <a:cxnLst/>
            <a:rect l="l" t="t" r="r" b="b"/>
            <a:pathLst>
              <a:path w="4638868" h="6858000" extrusionOk="0">
                <a:moveTo>
                  <a:pt x="4424477" y="0"/>
                </a:moveTo>
                <a:lnTo>
                  <a:pt x="0" y="0"/>
                </a:lnTo>
                <a:lnTo>
                  <a:pt x="0" y="6858000"/>
                </a:lnTo>
                <a:lnTo>
                  <a:pt x="2826626" y="6858000"/>
                </a:lnTo>
                <a:cubicBezTo>
                  <a:pt x="3005207" y="6559487"/>
                  <a:pt x="3173876" y="6253125"/>
                  <a:pt x="3331915" y="5939790"/>
                </a:cubicBezTo>
                <a:cubicBezTo>
                  <a:pt x="3905536" y="4815866"/>
                  <a:pt x="4279183" y="3620465"/>
                  <a:pt x="4543203" y="2459717"/>
                </a:cubicBezTo>
                <a:cubicBezTo>
                  <a:pt x="4708036" y="1615878"/>
                  <a:pt x="4654379" y="778548"/>
                  <a:pt x="4424477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50000">
                <a:schemeClr val="accent1"/>
              </a:gs>
              <a:gs pos="100000">
                <a:schemeClr val="accent3"/>
              </a:gs>
            </a:gsLst>
            <a:lin ang="18900044" scaled="0"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22"/>
          <p:cNvSpPr/>
          <p:nvPr/>
        </p:nvSpPr>
        <p:spPr>
          <a:xfrm>
            <a:off x="0" y="0"/>
            <a:ext cx="5118275" cy="6621032"/>
          </a:xfrm>
          <a:custGeom>
            <a:avLst/>
            <a:gdLst/>
            <a:ahLst/>
            <a:cxnLst/>
            <a:rect l="l" t="t" r="r" b="b"/>
            <a:pathLst>
              <a:path w="5152625" h="6665468" extrusionOk="0">
                <a:moveTo>
                  <a:pt x="0" y="6657086"/>
                </a:moveTo>
                <a:cubicBezTo>
                  <a:pt x="33565" y="6628384"/>
                  <a:pt x="67224" y="6599745"/>
                  <a:pt x="100979" y="6571170"/>
                </a:cubicBezTo>
                <a:cubicBezTo>
                  <a:pt x="1299947" y="5555933"/>
                  <a:pt x="2559222" y="4675734"/>
                  <a:pt x="3870503" y="3913677"/>
                </a:cubicBezTo>
                <a:lnTo>
                  <a:pt x="3870516" y="3913670"/>
                </a:lnTo>
                <a:cubicBezTo>
                  <a:pt x="5387251" y="3035395"/>
                  <a:pt x="5486819" y="1125792"/>
                  <a:pt x="4511294" y="0"/>
                </a:cubicBezTo>
                <a:lnTo>
                  <a:pt x="4519702" y="0"/>
                </a:lnTo>
                <a:cubicBezTo>
                  <a:pt x="5493754" y="1129106"/>
                  <a:pt x="5392370" y="3039777"/>
                  <a:pt x="3873697" y="3919163"/>
                </a:cubicBezTo>
                <a:cubicBezTo>
                  <a:pt x="2562720" y="4681042"/>
                  <a:pt x="1303757" y="5561032"/>
                  <a:pt x="105082" y="6575997"/>
                </a:cubicBezTo>
                <a:cubicBezTo>
                  <a:pt x="69952" y="6605778"/>
                  <a:pt x="34925" y="6635560"/>
                  <a:pt x="0" y="6665469"/>
                </a:cubicBezTo>
                <a:lnTo>
                  <a:pt x="0" y="66570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22"/>
          <p:cNvSpPr/>
          <p:nvPr/>
        </p:nvSpPr>
        <p:spPr>
          <a:xfrm>
            <a:off x="614459" y="6488951"/>
            <a:ext cx="567468" cy="128516"/>
          </a:xfrm>
          <a:custGeom>
            <a:avLst/>
            <a:gdLst/>
            <a:ahLst/>
            <a:cxnLst/>
            <a:rect l="l" t="t" r="r" b="b"/>
            <a:pathLst>
              <a:path w="285160" h="64581" extrusionOk="0">
                <a:moveTo>
                  <a:pt x="91461" y="12507"/>
                </a:moveTo>
                <a:cubicBezTo>
                  <a:pt x="102376" y="12507"/>
                  <a:pt x="111245" y="21375"/>
                  <a:pt x="111245" y="32290"/>
                </a:cubicBezTo>
                <a:cubicBezTo>
                  <a:pt x="111245" y="43206"/>
                  <a:pt x="102376" y="52074"/>
                  <a:pt x="91461" y="52074"/>
                </a:cubicBezTo>
                <a:cubicBezTo>
                  <a:pt x="80546" y="52074"/>
                  <a:pt x="71677" y="43206"/>
                  <a:pt x="71677" y="32290"/>
                </a:cubicBezTo>
                <a:cubicBezTo>
                  <a:pt x="71677" y="21375"/>
                  <a:pt x="80546" y="12507"/>
                  <a:pt x="91461" y="12507"/>
                </a:cubicBezTo>
                <a:close/>
                <a:moveTo>
                  <a:pt x="161091" y="12507"/>
                </a:moveTo>
                <a:cubicBezTo>
                  <a:pt x="172006" y="12507"/>
                  <a:pt x="180874" y="21375"/>
                  <a:pt x="180874" y="32290"/>
                </a:cubicBezTo>
                <a:cubicBezTo>
                  <a:pt x="180874" y="43206"/>
                  <a:pt x="172006" y="52074"/>
                  <a:pt x="161091" y="52074"/>
                </a:cubicBezTo>
                <a:cubicBezTo>
                  <a:pt x="150175" y="52074"/>
                  <a:pt x="141307" y="43206"/>
                  <a:pt x="141307" y="32290"/>
                </a:cubicBezTo>
                <a:cubicBezTo>
                  <a:pt x="141307" y="21375"/>
                  <a:pt x="150175" y="12507"/>
                  <a:pt x="161091" y="12507"/>
                </a:cubicBezTo>
                <a:close/>
                <a:moveTo>
                  <a:pt x="774" y="955"/>
                </a:moveTo>
                <a:cubicBezTo>
                  <a:pt x="774" y="7868"/>
                  <a:pt x="6414" y="13462"/>
                  <a:pt x="13326" y="13553"/>
                </a:cubicBezTo>
                <a:lnTo>
                  <a:pt x="38522" y="13553"/>
                </a:lnTo>
                <a:lnTo>
                  <a:pt x="3321" y="48709"/>
                </a:lnTo>
                <a:cubicBezTo>
                  <a:pt x="683" y="51392"/>
                  <a:pt x="1" y="55485"/>
                  <a:pt x="1729" y="58941"/>
                </a:cubicBezTo>
                <a:cubicBezTo>
                  <a:pt x="3275" y="61898"/>
                  <a:pt x="6459" y="63671"/>
                  <a:pt x="9824" y="63671"/>
                </a:cubicBezTo>
                <a:lnTo>
                  <a:pt x="60398" y="63671"/>
                </a:lnTo>
                <a:cubicBezTo>
                  <a:pt x="60398" y="56758"/>
                  <a:pt x="54804" y="51164"/>
                  <a:pt x="47800" y="51164"/>
                </a:cubicBezTo>
                <a:lnTo>
                  <a:pt x="18648" y="51164"/>
                </a:lnTo>
                <a:lnTo>
                  <a:pt x="53894" y="15918"/>
                </a:lnTo>
                <a:cubicBezTo>
                  <a:pt x="56532" y="13235"/>
                  <a:pt x="57215" y="9141"/>
                  <a:pt x="55486" y="5685"/>
                </a:cubicBezTo>
                <a:cubicBezTo>
                  <a:pt x="53940" y="2729"/>
                  <a:pt x="50756" y="955"/>
                  <a:pt x="47391" y="955"/>
                </a:cubicBezTo>
                <a:close/>
                <a:moveTo>
                  <a:pt x="224126" y="0"/>
                </a:moveTo>
                <a:cubicBezTo>
                  <a:pt x="210709" y="0"/>
                  <a:pt x="199703" y="11506"/>
                  <a:pt x="199703" y="24923"/>
                </a:cubicBezTo>
                <a:lnTo>
                  <a:pt x="199703" y="63671"/>
                </a:lnTo>
                <a:cubicBezTo>
                  <a:pt x="206616" y="63671"/>
                  <a:pt x="212255" y="58032"/>
                  <a:pt x="212255" y="51119"/>
                </a:cubicBezTo>
                <a:lnTo>
                  <a:pt x="212255" y="24786"/>
                </a:lnTo>
                <a:cubicBezTo>
                  <a:pt x="212255" y="18328"/>
                  <a:pt x="217258" y="12871"/>
                  <a:pt x="223762" y="12552"/>
                </a:cubicBezTo>
                <a:cubicBezTo>
                  <a:pt x="223924" y="12546"/>
                  <a:pt x="224085" y="12543"/>
                  <a:pt x="224245" y="12543"/>
                </a:cubicBezTo>
                <a:cubicBezTo>
                  <a:pt x="230761" y="12543"/>
                  <a:pt x="236132" y="17900"/>
                  <a:pt x="236132" y="24513"/>
                </a:cubicBezTo>
                <a:lnTo>
                  <a:pt x="236132" y="51164"/>
                </a:lnTo>
                <a:cubicBezTo>
                  <a:pt x="236132" y="58123"/>
                  <a:pt x="241772" y="63717"/>
                  <a:pt x="248685" y="63717"/>
                </a:cubicBezTo>
                <a:lnTo>
                  <a:pt x="248685" y="24786"/>
                </a:lnTo>
                <a:cubicBezTo>
                  <a:pt x="248685" y="18328"/>
                  <a:pt x="253688" y="12871"/>
                  <a:pt x="260191" y="12552"/>
                </a:cubicBezTo>
                <a:cubicBezTo>
                  <a:pt x="260354" y="12546"/>
                  <a:pt x="260516" y="12543"/>
                  <a:pt x="260678" y="12543"/>
                </a:cubicBezTo>
                <a:cubicBezTo>
                  <a:pt x="267233" y="12543"/>
                  <a:pt x="272562" y="17900"/>
                  <a:pt x="272562" y="24513"/>
                </a:cubicBezTo>
                <a:lnTo>
                  <a:pt x="272562" y="51164"/>
                </a:lnTo>
                <a:cubicBezTo>
                  <a:pt x="272562" y="58123"/>
                  <a:pt x="278201" y="63717"/>
                  <a:pt x="285160" y="63717"/>
                </a:cubicBezTo>
                <a:lnTo>
                  <a:pt x="285160" y="24923"/>
                </a:lnTo>
                <a:cubicBezTo>
                  <a:pt x="285023" y="11506"/>
                  <a:pt x="274063" y="0"/>
                  <a:pt x="260600" y="0"/>
                </a:cubicBezTo>
                <a:cubicBezTo>
                  <a:pt x="253369" y="0"/>
                  <a:pt x="246820" y="3138"/>
                  <a:pt x="242318" y="8141"/>
                </a:cubicBezTo>
                <a:cubicBezTo>
                  <a:pt x="237861" y="3138"/>
                  <a:pt x="231357" y="0"/>
                  <a:pt x="224126" y="0"/>
                </a:cubicBezTo>
                <a:close/>
                <a:moveTo>
                  <a:pt x="91461" y="0"/>
                </a:moveTo>
                <a:cubicBezTo>
                  <a:pt x="73633" y="0"/>
                  <a:pt x="59170" y="14508"/>
                  <a:pt x="59170" y="32290"/>
                </a:cubicBezTo>
                <a:cubicBezTo>
                  <a:pt x="59170" y="50073"/>
                  <a:pt x="73633" y="64581"/>
                  <a:pt x="91461" y="64581"/>
                </a:cubicBezTo>
                <a:cubicBezTo>
                  <a:pt x="109243" y="64581"/>
                  <a:pt x="123752" y="50073"/>
                  <a:pt x="123752" y="32290"/>
                </a:cubicBezTo>
                <a:cubicBezTo>
                  <a:pt x="123752" y="14508"/>
                  <a:pt x="109243" y="0"/>
                  <a:pt x="91461" y="0"/>
                </a:cubicBezTo>
                <a:close/>
                <a:moveTo>
                  <a:pt x="161091" y="0"/>
                </a:moveTo>
                <a:cubicBezTo>
                  <a:pt x="143308" y="0"/>
                  <a:pt x="128800" y="14508"/>
                  <a:pt x="128845" y="32290"/>
                </a:cubicBezTo>
                <a:cubicBezTo>
                  <a:pt x="128845" y="50073"/>
                  <a:pt x="143353" y="64581"/>
                  <a:pt x="161136" y="64581"/>
                </a:cubicBezTo>
                <a:cubicBezTo>
                  <a:pt x="178919" y="64581"/>
                  <a:pt x="193427" y="50073"/>
                  <a:pt x="193427" y="32290"/>
                </a:cubicBezTo>
                <a:cubicBezTo>
                  <a:pt x="193427" y="14508"/>
                  <a:pt x="178873" y="0"/>
                  <a:pt x="1610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22"/>
          <p:cNvSpPr txBox="1"/>
          <p:nvPr/>
        </p:nvSpPr>
        <p:spPr>
          <a:xfrm>
            <a:off x="3384000" y="6248400"/>
            <a:ext cx="5426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© 2022 Zoom Video Communications, Inc.</a:t>
            </a:r>
            <a:endParaRPr sz="667" b="0" i="0" u="none" strike="noStrike" cap="non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1" name="Google Shape;141;p22"/>
          <p:cNvSpPr txBox="1">
            <a:spLocks noGrp="1"/>
          </p:cNvSpPr>
          <p:nvPr>
            <p:ph type="sldNum" idx="12"/>
          </p:nvPr>
        </p:nvSpPr>
        <p:spPr>
          <a:xfrm>
            <a:off x="10782400" y="6248400"/>
            <a:ext cx="804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610700" y="1650800"/>
            <a:ext cx="3576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Montserrat SemiBold"/>
              <a:buNone/>
              <a:defRPr sz="2933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body" idx="1"/>
          </p:nvPr>
        </p:nvSpPr>
        <p:spPr>
          <a:xfrm>
            <a:off x="609600" y="3490000"/>
            <a:ext cx="4502000" cy="26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●"/>
              <a:defRPr>
                <a:solidFill>
                  <a:srgbClr val="FFFFFF"/>
                </a:solidFill>
              </a:defRPr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+"/>
              <a:defRPr>
                <a:solidFill>
                  <a:srgbClr val="FFFFFF"/>
                </a:solidFill>
              </a:defRPr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↳"/>
              <a:defRPr>
                <a:solidFill>
                  <a:srgbClr val="FFFFFF"/>
                </a:solidFill>
              </a:defRPr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↦"/>
              <a:defRPr>
                <a:solidFill>
                  <a:srgbClr val="FFFFFF"/>
                </a:solidFill>
              </a:defRPr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▸"/>
              <a:defRPr>
                <a:solidFill>
                  <a:srgbClr val="FFFFFF"/>
                </a:solidFill>
              </a:defRPr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⬩"/>
              <a:defRPr>
                <a:solidFill>
                  <a:srgbClr val="FFFFFF"/>
                </a:solidFill>
              </a:defRPr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Clr>
                <a:srgbClr val="FFFFFF"/>
              </a:buClr>
              <a:buSzPts val="1000"/>
              <a:buChar char="☉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37707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 - Content, Bloom Tapered F">
  <p:cSld name="17 - Content, Bloom Tapered F">
    <p:bg>
      <p:bgPr>
        <a:gradFill>
          <a:gsLst>
            <a:gs pos="0">
              <a:schemeClr val="accent1"/>
            </a:gs>
            <a:gs pos="50000">
              <a:schemeClr val="accent1"/>
            </a:gs>
            <a:gs pos="100000">
              <a:schemeClr val="accent3"/>
            </a:gs>
          </a:gsLst>
          <a:lin ang="18900732" scaled="0"/>
        </a:gra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/>
          <p:nvPr/>
        </p:nvSpPr>
        <p:spPr>
          <a:xfrm>
            <a:off x="1181934" y="0"/>
            <a:ext cx="10493375" cy="6858000"/>
          </a:xfrm>
          <a:custGeom>
            <a:avLst/>
            <a:gdLst/>
            <a:ahLst/>
            <a:cxnLst/>
            <a:rect l="l" t="t" r="r" b="b"/>
            <a:pathLst>
              <a:path w="7870031" h="5143500" extrusionOk="0">
                <a:moveTo>
                  <a:pt x="7437739" y="0"/>
                </a:moveTo>
                <a:lnTo>
                  <a:pt x="438831" y="0"/>
                </a:lnTo>
                <a:cubicBezTo>
                  <a:pt x="155748" y="804486"/>
                  <a:pt x="0" y="1668947"/>
                  <a:pt x="0" y="2573536"/>
                </a:cubicBezTo>
                <a:cubicBezTo>
                  <a:pt x="0" y="3476787"/>
                  <a:pt x="150276" y="4340028"/>
                  <a:pt x="431030" y="5143500"/>
                </a:cubicBezTo>
                <a:lnTo>
                  <a:pt x="7432453" y="5143500"/>
                </a:lnTo>
                <a:cubicBezTo>
                  <a:pt x="7714726" y="4340028"/>
                  <a:pt x="7870031" y="3476787"/>
                  <a:pt x="7870031" y="2573536"/>
                </a:cubicBezTo>
                <a:cubicBezTo>
                  <a:pt x="7870031" y="1668947"/>
                  <a:pt x="7719298" y="804486"/>
                  <a:pt x="743773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3"/>
          <p:cNvSpPr/>
          <p:nvPr/>
        </p:nvSpPr>
        <p:spPr>
          <a:xfrm>
            <a:off x="614459" y="6488951"/>
            <a:ext cx="567468" cy="128516"/>
          </a:xfrm>
          <a:custGeom>
            <a:avLst/>
            <a:gdLst/>
            <a:ahLst/>
            <a:cxnLst/>
            <a:rect l="l" t="t" r="r" b="b"/>
            <a:pathLst>
              <a:path w="285160" h="64581" extrusionOk="0">
                <a:moveTo>
                  <a:pt x="91461" y="12507"/>
                </a:moveTo>
                <a:cubicBezTo>
                  <a:pt x="102376" y="12507"/>
                  <a:pt x="111245" y="21375"/>
                  <a:pt x="111245" y="32290"/>
                </a:cubicBezTo>
                <a:cubicBezTo>
                  <a:pt x="111245" y="43206"/>
                  <a:pt x="102376" y="52074"/>
                  <a:pt x="91461" y="52074"/>
                </a:cubicBezTo>
                <a:cubicBezTo>
                  <a:pt x="80546" y="52074"/>
                  <a:pt x="71677" y="43206"/>
                  <a:pt x="71677" y="32290"/>
                </a:cubicBezTo>
                <a:cubicBezTo>
                  <a:pt x="71677" y="21375"/>
                  <a:pt x="80546" y="12507"/>
                  <a:pt x="91461" y="12507"/>
                </a:cubicBezTo>
                <a:close/>
                <a:moveTo>
                  <a:pt x="161091" y="12507"/>
                </a:moveTo>
                <a:cubicBezTo>
                  <a:pt x="172006" y="12507"/>
                  <a:pt x="180874" y="21375"/>
                  <a:pt x="180874" y="32290"/>
                </a:cubicBezTo>
                <a:cubicBezTo>
                  <a:pt x="180874" y="43206"/>
                  <a:pt x="172006" y="52074"/>
                  <a:pt x="161091" y="52074"/>
                </a:cubicBezTo>
                <a:cubicBezTo>
                  <a:pt x="150175" y="52074"/>
                  <a:pt x="141307" y="43206"/>
                  <a:pt x="141307" y="32290"/>
                </a:cubicBezTo>
                <a:cubicBezTo>
                  <a:pt x="141307" y="21375"/>
                  <a:pt x="150175" y="12507"/>
                  <a:pt x="161091" y="12507"/>
                </a:cubicBezTo>
                <a:close/>
                <a:moveTo>
                  <a:pt x="774" y="955"/>
                </a:moveTo>
                <a:cubicBezTo>
                  <a:pt x="774" y="7868"/>
                  <a:pt x="6414" y="13462"/>
                  <a:pt x="13326" y="13553"/>
                </a:cubicBezTo>
                <a:lnTo>
                  <a:pt x="38522" y="13553"/>
                </a:lnTo>
                <a:lnTo>
                  <a:pt x="3321" y="48709"/>
                </a:lnTo>
                <a:cubicBezTo>
                  <a:pt x="683" y="51392"/>
                  <a:pt x="1" y="55485"/>
                  <a:pt x="1729" y="58941"/>
                </a:cubicBezTo>
                <a:cubicBezTo>
                  <a:pt x="3275" y="61898"/>
                  <a:pt x="6459" y="63671"/>
                  <a:pt x="9824" y="63671"/>
                </a:cubicBezTo>
                <a:lnTo>
                  <a:pt x="60398" y="63671"/>
                </a:lnTo>
                <a:cubicBezTo>
                  <a:pt x="60398" y="56758"/>
                  <a:pt x="54804" y="51164"/>
                  <a:pt x="47800" y="51164"/>
                </a:cubicBezTo>
                <a:lnTo>
                  <a:pt x="18648" y="51164"/>
                </a:lnTo>
                <a:lnTo>
                  <a:pt x="53894" y="15918"/>
                </a:lnTo>
                <a:cubicBezTo>
                  <a:pt x="56532" y="13235"/>
                  <a:pt x="57215" y="9141"/>
                  <a:pt x="55486" y="5685"/>
                </a:cubicBezTo>
                <a:cubicBezTo>
                  <a:pt x="53940" y="2729"/>
                  <a:pt x="50756" y="955"/>
                  <a:pt x="47391" y="955"/>
                </a:cubicBezTo>
                <a:close/>
                <a:moveTo>
                  <a:pt x="224126" y="0"/>
                </a:moveTo>
                <a:cubicBezTo>
                  <a:pt x="210709" y="0"/>
                  <a:pt x="199703" y="11506"/>
                  <a:pt x="199703" y="24923"/>
                </a:cubicBezTo>
                <a:lnTo>
                  <a:pt x="199703" y="63671"/>
                </a:lnTo>
                <a:cubicBezTo>
                  <a:pt x="206616" y="63671"/>
                  <a:pt x="212255" y="58032"/>
                  <a:pt x="212255" y="51119"/>
                </a:cubicBezTo>
                <a:lnTo>
                  <a:pt x="212255" y="24786"/>
                </a:lnTo>
                <a:cubicBezTo>
                  <a:pt x="212255" y="18328"/>
                  <a:pt x="217258" y="12871"/>
                  <a:pt x="223762" y="12552"/>
                </a:cubicBezTo>
                <a:cubicBezTo>
                  <a:pt x="223924" y="12546"/>
                  <a:pt x="224085" y="12543"/>
                  <a:pt x="224245" y="12543"/>
                </a:cubicBezTo>
                <a:cubicBezTo>
                  <a:pt x="230761" y="12543"/>
                  <a:pt x="236132" y="17900"/>
                  <a:pt x="236132" y="24513"/>
                </a:cubicBezTo>
                <a:lnTo>
                  <a:pt x="236132" y="51164"/>
                </a:lnTo>
                <a:cubicBezTo>
                  <a:pt x="236132" y="58123"/>
                  <a:pt x="241772" y="63717"/>
                  <a:pt x="248685" y="63717"/>
                </a:cubicBezTo>
                <a:lnTo>
                  <a:pt x="248685" y="24786"/>
                </a:lnTo>
                <a:cubicBezTo>
                  <a:pt x="248685" y="18328"/>
                  <a:pt x="253688" y="12871"/>
                  <a:pt x="260191" y="12552"/>
                </a:cubicBezTo>
                <a:cubicBezTo>
                  <a:pt x="260354" y="12546"/>
                  <a:pt x="260516" y="12543"/>
                  <a:pt x="260678" y="12543"/>
                </a:cubicBezTo>
                <a:cubicBezTo>
                  <a:pt x="267233" y="12543"/>
                  <a:pt x="272562" y="17900"/>
                  <a:pt x="272562" y="24513"/>
                </a:cubicBezTo>
                <a:lnTo>
                  <a:pt x="272562" y="51164"/>
                </a:lnTo>
                <a:cubicBezTo>
                  <a:pt x="272562" y="58123"/>
                  <a:pt x="278201" y="63717"/>
                  <a:pt x="285160" y="63717"/>
                </a:cubicBezTo>
                <a:lnTo>
                  <a:pt x="285160" y="24923"/>
                </a:lnTo>
                <a:cubicBezTo>
                  <a:pt x="285023" y="11506"/>
                  <a:pt x="274063" y="0"/>
                  <a:pt x="260600" y="0"/>
                </a:cubicBezTo>
                <a:cubicBezTo>
                  <a:pt x="253369" y="0"/>
                  <a:pt x="246820" y="3138"/>
                  <a:pt x="242318" y="8141"/>
                </a:cubicBezTo>
                <a:cubicBezTo>
                  <a:pt x="237861" y="3138"/>
                  <a:pt x="231357" y="0"/>
                  <a:pt x="224126" y="0"/>
                </a:cubicBezTo>
                <a:close/>
                <a:moveTo>
                  <a:pt x="91461" y="0"/>
                </a:moveTo>
                <a:cubicBezTo>
                  <a:pt x="73633" y="0"/>
                  <a:pt x="59170" y="14508"/>
                  <a:pt x="59170" y="32290"/>
                </a:cubicBezTo>
                <a:cubicBezTo>
                  <a:pt x="59170" y="50073"/>
                  <a:pt x="73633" y="64581"/>
                  <a:pt x="91461" y="64581"/>
                </a:cubicBezTo>
                <a:cubicBezTo>
                  <a:pt x="109243" y="64581"/>
                  <a:pt x="123752" y="50073"/>
                  <a:pt x="123752" y="32290"/>
                </a:cubicBezTo>
                <a:cubicBezTo>
                  <a:pt x="123752" y="14508"/>
                  <a:pt x="109243" y="0"/>
                  <a:pt x="91461" y="0"/>
                </a:cubicBezTo>
                <a:close/>
                <a:moveTo>
                  <a:pt x="161091" y="0"/>
                </a:moveTo>
                <a:cubicBezTo>
                  <a:pt x="143308" y="0"/>
                  <a:pt x="128800" y="14508"/>
                  <a:pt x="128845" y="32290"/>
                </a:cubicBezTo>
                <a:cubicBezTo>
                  <a:pt x="128845" y="50073"/>
                  <a:pt x="143353" y="64581"/>
                  <a:pt x="161136" y="64581"/>
                </a:cubicBezTo>
                <a:cubicBezTo>
                  <a:pt x="178919" y="64581"/>
                  <a:pt x="193427" y="50073"/>
                  <a:pt x="193427" y="32290"/>
                </a:cubicBezTo>
                <a:cubicBezTo>
                  <a:pt x="193427" y="14508"/>
                  <a:pt x="178873" y="0"/>
                  <a:pt x="1610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3"/>
          <p:cNvSpPr txBox="1"/>
          <p:nvPr/>
        </p:nvSpPr>
        <p:spPr>
          <a:xfrm>
            <a:off x="3384000" y="6248400"/>
            <a:ext cx="5426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© 2022 Zoom Video Communications, Inc.</a:t>
            </a:r>
            <a:endParaRPr sz="667" b="0" i="0" u="none" strike="noStrike" cap="non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8" name="Google Shape;148;p23"/>
          <p:cNvSpPr txBox="1">
            <a:spLocks noGrp="1"/>
          </p:cNvSpPr>
          <p:nvPr>
            <p:ph type="sldNum" idx="12"/>
          </p:nvPr>
        </p:nvSpPr>
        <p:spPr>
          <a:xfrm>
            <a:off x="10782400" y="6248400"/>
            <a:ext cx="804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  <p:sp>
        <p:nvSpPr>
          <p:cNvPr id="149" name="Google Shape;149;p23"/>
          <p:cNvSpPr txBox="1">
            <a:spLocks noGrp="1"/>
          </p:cNvSpPr>
          <p:nvPr>
            <p:ph type="title"/>
          </p:nvPr>
        </p:nvSpPr>
        <p:spPr>
          <a:xfrm>
            <a:off x="610700" y="1650800"/>
            <a:ext cx="3576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Montserrat SemiBold"/>
              <a:buNone/>
              <a:defRPr sz="2933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933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body" idx="1"/>
          </p:nvPr>
        </p:nvSpPr>
        <p:spPr>
          <a:xfrm>
            <a:off x="609600" y="3490000"/>
            <a:ext cx="4502000" cy="26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Char char="●"/>
              <a:defRPr>
                <a:solidFill>
                  <a:srgbClr val="FFFFFF"/>
                </a:solidFill>
              </a:defRPr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+"/>
              <a:defRPr>
                <a:solidFill>
                  <a:srgbClr val="FFFFFF"/>
                </a:solidFill>
              </a:defRPr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↳"/>
              <a:defRPr>
                <a:solidFill>
                  <a:srgbClr val="FFFFFF"/>
                </a:solidFill>
              </a:defRPr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↦"/>
              <a:defRPr>
                <a:solidFill>
                  <a:srgbClr val="FFFFFF"/>
                </a:solidFill>
              </a:defRPr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▸"/>
              <a:defRPr>
                <a:solidFill>
                  <a:srgbClr val="FFFFFF"/>
                </a:solidFill>
              </a:defRPr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Char char="⬩"/>
              <a:defRPr>
                <a:solidFill>
                  <a:srgbClr val="FFFFFF"/>
                </a:solidFill>
              </a:defRPr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Clr>
                <a:srgbClr val="FFFFFF"/>
              </a:buClr>
              <a:buSzPts val="1000"/>
              <a:buChar char="☉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397205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 - Content, Light Tapered A">
  <p:cSld name="19 - Content, Light Tapered A">
    <p:bg>
      <p:bgPr>
        <a:solidFill>
          <a:srgbClr val="FFFF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/>
          <p:nvPr/>
        </p:nvSpPr>
        <p:spPr>
          <a:xfrm>
            <a:off x="680436" y="0"/>
            <a:ext cx="11511563" cy="6858000"/>
          </a:xfrm>
          <a:custGeom>
            <a:avLst/>
            <a:gdLst/>
            <a:ahLst/>
            <a:cxnLst/>
            <a:rect l="l" t="t" r="r" b="b"/>
            <a:pathLst>
              <a:path w="11511563" h="6858000" extrusionOk="0">
                <a:moveTo>
                  <a:pt x="11511563" y="4231005"/>
                </a:moveTo>
                <a:lnTo>
                  <a:pt x="11511563" y="559435"/>
                </a:lnTo>
                <a:cubicBezTo>
                  <a:pt x="11410598" y="362585"/>
                  <a:pt x="11293123" y="175260"/>
                  <a:pt x="11160408" y="0"/>
                </a:cubicBezTo>
                <a:lnTo>
                  <a:pt x="3984273" y="0"/>
                </a:lnTo>
                <a:cubicBezTo>
                  <a:pt x="3508658" y="324485"/>
                  <a:pt x="3056538" y="697865"/>
                  <a:pt x="2634263" y="1120140"/>
                </a:cubicBezTo>
                <a:cubicBezTo>
                  <a:pt x="1281078" y="2473325"/>
                  <a:pt x="428908" y="4136390"/>
                  <a:pt x="76483" y="5880100"/>
                </a:cubicBezTo>
                <a:cubicBezTo>
                  <a:pt x="9173" y="6212205"/>
                  <a:pt x="-12417" y="6540500"/>
                  <a:pt x="6633" y="6858000"/>
                </a:cubicBezTo>
                <a:lnTo>
                  <a:pt x="10091069" y="6858000"/>
                </a:lnTo>
                <a:cubicBezTo>
                  <a:pt x="10715273" y="6048375"/>
                  <a:pt x="11188983" y="5160010"/>
                  <a:pt x="11511563" y="4231005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50000">
                <a:srgbClr val="FFFFFF"/>
              </a:gs>
              <a:gs pos="100000">
                <a:schemeClr val="lt1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4"/>
          <p:cNvSpPr txBox="1">
            <a:spLocks noGrp="1"/>
          </p:cNvSpPr>
          <p:nvPr>
            <p:ph type="title"/>
          </p:nvPr>
        </p:nvSpPr>
        <p:spPr>
          <a:xfrm>
            <a:off x="610700" y="1650800"/>
            <a:ext cx="3576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Montserrat SemiBold"/>
              <a:buNone/>
              <a:defRPr sz="2933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body" idx="1"/>
          </p:nvPr>
        </p:nvSpPr>
        <p:spPr>
          <a:xfrm>
            <a:off x="609600" y="3490000"/>
            <a:ext cx="4502000" cy="26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+"/>
              <a:defRPr/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↳"/>
              <a:defRPr/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↦"/>
              <a:defRPr/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○"/>
              <a:defRPr/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■"/>
              <a:defRPr/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▸"/>
              <a:defRPr/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⬩"/>
              <a:defRPr/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SzPts val="1000"/>
              <a:buChar char="☉"/>
              <a:defRPr/>
            </a:lvl9pPr>
          </a:lstStyle>
          <a:p>
            <a:endParaRPr/>
          </a:p>
        </p:txBody>
      </p:sp>
      <p:sp>
        <p:nvSpPr>
          <p:cNvPr id="155" name="Google Shape;155;p24"/>
          <p:cNvSpPr/>
          <p:nvPr/>
        </p:nvSpPr>
        <p:spPr>
          <a:xfrm>
            <a:off x="614459" y="6488951"/>
            <a:ext cx="567468" cy="128516"/>
          </a:xfrm>
          <a:custGeom>
            <a:avLst/>
            <a:gdLst/>
            <a:ahLst/>
            <a:cxnLst/>
            <a:rect l="l" t="t" r="r" b="b"/>
            <a:pathLst>
              <a:path w="285160" h="64581" extrusionOk="0">
                <a:moveTo>
                  <a:pt x="91461" y="12507"/>
                </a:moveTo>
                <a:cubicBezTo>
                  <a:pt x="102376" y="12507"/>
                  <a:pt x="111245" y="21375"/>
                  <a:pt x="111245" y="32290"/>
                </a:cubicBezTo>
                <a:cubicBezTo>
                  <a:pt x="111245" y="43206"/>
                  <a:pt x="102376" y="52074"/>
                  <a:pt x="91461" y="52074"/>
                </a:cubicBezTo>
                <a:cubicBezTo>
                  <a:pt x="80546" y="52074"/>
                  <a:pt x="71677" y="43206"/>
                  <a:pt x="71677" y="32290"/>
                </a:cubicBezTo>
                <a:cubicBezTo>
                  <a:pt x="71677" y="21375"/>
                  <a:pt x="80546" y="12507"/>
                  <a:pt x="91461" y="12507"/>
                </a:cubicBezTo>
                <a:close/>
                <a:moveTo>
                  <a:pt x="161091" y="12507"/>
                </a:moveTo>
                <a:cubicBezTo>
                  <a:pt x="172006" y="12507"/>
                  <a:pt x="180874" y="21375"/>
                  <a:pt x="180874" y="32290"/>
                </a:cubicBezTo>
                <a:cubicBezTo>
                  <a:pt x="180874" y="43206"/>
                  <a:pt x="172006" y="52074"/>
                  <a:pt x="161091" y="52074"/>
                </a:cubicBezTo>
                <a:cubicBezTo>
                  <a:pt x="150175" y="52074"/>
                  <a:pt x="141307" y="43206"/>
                  <a:pt x="141307" y="32290"/>
                </a:cubicBezTo>
                <a:cubicBezTo>
                  <a:pt x="141307" y="21375"/>
                  <a:pt x="150175" y="12507"/>
                  <a:pt x="161091" y="12507"/>
                </a:cubicBezTo>
                <a:close/>
                <a:moveTo>
                  <a:pt x="774" y="955"/>
                </a:moveTo>
                <a:cubicBezTo>
                  <a:pt x="774" y="7868"/>
                  <a:pt x="6414" y="13462"/>
                  <a:pt x="13326" y="13553"/>
                </a:cubicBezTo>
                <a:lnTo>
                  <a:pt x="38522" y="13553"/>
                </a:lnTo>
                <a:lnTo>
                  <a:pt x="3321" y="48709"/>
                </a:lnTo>
                <a:cubicBezTo>
                  <a:pt x="683" y="51392"/>
                  <a:pt x="1" y="55485"/>
                  <a:pt x="1729" y="58941"/>
                </a:cubicBezTo>
                <a:cubicBezTo>
                  <a:pt x="3275" y="61898"/>
                  <a:pt x="6459" y="63671"/>
                  <a:pt x="9824" y="63671"/>
                </a:cubicBezTo>
                <a:lnTo>
                  <a:pt x="60398" y="63671"/>
                </a:lnTo>
                <a:cubicBezTo>
                  <a:pt x="60398" y="56758"/>
                  <a:pt x="54804" y="51164"/>
                  <a:pt x="47800" y="51164"/>
                </a:cubicBezTo>
                <a:lnTo>
                  <a:pt x="18648" y="51164"/>
                </a:lnTo>
                <a:lnTo>
                  <a:pt x="53894" y="15918"/>
                </a:lnTo>
                <a:cubicBezTo>
                  <a:pt x="56532" y="13235"/>
                  <a:pt x="57215" y="9141"/>
                  <a:pt x="55486" y="5685"/>
                </a:cubicBezTo>
                <a:cubicBezTo>
                  <a:pt x="53940" y="2729"/>
                  <a:pt x="50756" y="955"/>
                  <a:pt x="47391" y="955"/>
                </a:cubicBezTo>
                <a:close/>
                <a:moveTo>
                  <a:pt x="224126" y="0"/>
                </a:moveTo>
                <a:cubicBezTo>
                  <a:pt x="210709" y="0"/>
                  <a:pt x="199703" y="11506"/>
                  <a:pt x="199703" y="24923"/>
                </a:cubicBezTo>
                <a:lnTo>
                  <a:pt x="199703" y="63671"/>
                </a:lnTo>
                <a:cubicBezTo>
                  <a:pt x="206616" y="63671"/>
                  <a:pt x="212255" y="58032"/>
                  <a:pt x="212255" y="51119"/>
                </a:cubicBezTo>
                <a:lnTo>
                  <a:pt x="212255" y="24786"/>
                </a:lnTo>
                <a:cubicBezTo>
                  <a:pt x="212255" y="18328"/>
                  <a:pt x="217258" y="12871"/>
                  <a:pt x="223762" y="12552"/>
                </a:cubicBezTo>
                <a:cubicBezTo>
                  <a:pt x="223924" y="12546"/>
                  <a:pt x="224085" y="12543"/>
                  <a:pt x="224245" y="12543"/>
                </a:cubicBezTo>
                <a:cubicBezTo>
                  <a:pt x="230761" y="12543"/>
                  <a:pt x="236132" y="17900"/>
                  <a:pt x="236132" y="24513"/>
                </a:cubicBezTo>
                <a:lnTo>
                  <a:pt x="236132" y="51164"/>
                </a:lnTo>
                <a:cubicBezTo>
                  <a:pt x="236132" y="58123"/>
                  <a:pt x="241772" y="63717"/>
                  <a:pt x="248685" y="63717"/>
                </a:cubicBezTo>
                <a:lnTo>
                  <a:pt x="248685" y="24786"/>
                </a:lnTo>
                <a:cubicBezTo>
                  <a:pt x="248685" y="18328"/>
                  <a:pt x="253688" y="12871"/>
                  <a:pt x="260191" y="12552"/>
                </a:cubicBezTo>
                <a:cubicBezTo>
                  <a:pt x="260354" y="12546"/>
                  <a:pt x="260516" y="12543"/>
                  <a:pt x="260678" y="12543"/>
                </a:cubicBezTo>
                <a:cubicBezTo>
                  <a:pt x="267233" y="12543"/>
                  <a:pt x="272562" y="17900"/>
                  <a:pt x="272562" y="24513"/>
                </a:cubicBezTo>
                <a:lnTo>
                  <a:pt x="272562" y="51164"/>
                </a:lnTo>
                <a:cubicBezTo>
                  <a:pt x="272562" y="58123"/>
                  <a:pt x="278201" y="63717"/>
                  <a:pt x="285160" y="63717"/>
                </a:cubicBezTo>
                <a:lnTo>
                  <a:pt x="285160" y="24923"/>
                </a:lnTo>
                <a:cubicBezTo>
                  <a:pt x="285023" y="11506"/>
                  <a:pt x="274063" y="0"/>
                  <a:pt x="260600" y="0"/>
                </a:cubicBezTo>
                <a:cubicBezTo>
                  <a:pt x="253369" y="0"/>
                  <a:pt x="246820" y="3138"/>
                  <a:pt x="242318" y="8141"/>
                </a:cubicBezTo>
                <a:cubicBezTo>
                  <a:pt x="237861" y="3138"/>
                  <a:pt x="231357" y="0"/>
                  <a:pt x="224126" y="0"/>
                </a:cubicBezTo>
                <a:close/>
                <a:moveTo>
                  <a:pt x="91461" y="0"/>
                </a:moveTo>
                <a:cubicBezTo>
                  <a:pt x="73633" y="0"/>
                  <a:pt x="59170" y="14508"/>
                  <a:pt x="59170" y="32290"/>
                </a:cubicBezTo>
                <a:cubicBezTo>
                  <a:pt x="59170" y="50073"/>
                  <a:pt x="73633" y="64581"/>
                  <a:pt x="91461" y="64581"/>
                </a:cubicBezTo>
                <a:cubicBezTo>
                  <a:pt x="109243" y="64581"/>
                  <a:pt x="123752" y="50073"/>
                  <a:pt x="123752" y="32290"/>
                </a:cubicBezTo>
                <a:cubicBezTo>
                  <a:pt x="123752" y="14508"/>
                  <a:pt x="109243" y="0"/>
                  <a:pt x="91461" y="0"/>
                </a:cubicBezTo>
                <a:close/>
                <a:moveTo>
                  <a:pt x="161091" y="0"/>
                </a:moveTo>
                <a:cubicBezTo>
                  <a:pt x="143308" y="0"/>
                  <a:pt x="128800" y="14508"/>
                  <a:pt x="128845" y="32290"/>
                </a:cubicBezTo>
                <a:cubicBezTo>
                  <a:pt x="128845" y="50073"/>
                  <a:pt x="143353" y="64581"/>
                  <a:pt x="161136" y="64581"/>
                </a:cubicBezTo>
                <a:cubicBezTo>
                  <a:pt x="178919" y="64581"/>
                  <a:pt x="193427" y="50073"/>
                  <a:pt x="193427" y="32290"/>
                </a:cubicBezTo>
                <a:cubicBezTo>
                  <a:pt x="193427" y="14508"/>
                  <a:pt x="178873" y="0"/>
                  <a:pt x="1610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4"/>
          <p:cNvSpPr txBox="1"/>
          <p:nvPr/>
        </p:nvSpPr>
        <p:spPr>
          <a:xfrm>
            <a:off x="3384000" y="6248400"/>
            <a:ext cx="5426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rPr>
              <a:t>© 2022 Zoom Video Communications, Inc.</a:t>
            </a:r>
            <a:endParaRPr sz="667" b="0" i="0" u="none" strike="noStrike" cap="none">
              <a:solidFill>
                <a:schemeClr val="accent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7" name="Google Shape;157;p24"/>
          <p:cNvSpPr txBox="1">
            <a:spLocks noGrp="1"/>
          </p:cNvSpPr>
          <p:nvPr>
            <p:ph type="sldNum" idx="12"/>
          </p:nvPr>
        </p:nvSpPr>
        <p:spPr>
          <a:xfrm>
            <a:off x="10782400" y="6248400"/>
            <a:ext cx="804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5270308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 - Content, Light Tapered B">
  <p:cSld name="20 - Content, Light Tapered B">
    <p:bg>
      <p:bgPr>
        <a:gradFill>
          <a:gsLst>
            <a:gs pos="0">
              <a:srgbClr val="FFFFFF"/>
            </a:gs>
            <a:gs pos="50000">
              <a:srgbClr val="FFFFFF"/>
            </a:gs>
            <a:gs pos="100000">
              <a:schemeClr val="lt1"/>
            </a:gs>
          </a:gsLst>
          <a:lin ang="18900044" scaled="0"/>
        </a:gra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/>
          <p:nvPr/>
        </p:nvSpPr>
        <p:spPr>
          <a:xfrm>
            <a:off x="0" y="1"/>
            <a:ext cx="12192000" cy="6373009"/>
          </a:xfrm>
          <a:custGeom>
            <a:avLst/>
            <a:gdLst/>
            <a:ahLst/>
            <a:cxnLst/>
            <a:rect l="l" t="t" r="r" b="b"/>
            <a:pathLst>
              <a:path w="9144000" h="4864893" extrusionOk="0">
                <a:moveTo>
                  <a:pt x="9144000" y="3370578"/>
                </a:moveTo>
                <a:cubicBezTo>
                  <a:pt x="9062466" y="3437416"/>
                  <a:pt x="8976503" y="3501033"/>
                  <a:pt x="8886206" y="3561078"/>
                </a:cubicBezTo>
                <a:cubicBezTo>
                  <a:pt x="7647385" y="4393635"/>
                  <a:pt x="6173296" y="4864894"/>
                  <a:pt x="4573786" y="4864894"/>
                </a:cubicBezTo>
                <a:cubicBezTo>
                  <a:pt x="2974262" y="4864894"/>
                  <a:pt x="1500192" y="4377928"/>
                  <a:pt x="261345" y="3561078"/>
                </a:cubicBezTo>
                <a:cubicBezTo>
                  <a:pt x="169733" y="3499380"/>
                  <a:pt x="82617" y="3434053"/>
                  <a:pt x="0" y="3365449"/>
                </a:cubicBezTo>
                <a:lnTo>
                  <a:pt x="0" y="0"/>
                </a:lnTo>
                <a:lnTo>
                  <a:pt x="9144000" y="0"/>
                </a:lnTo>
                <a:lnTo>
                  <a:pt x="9144000" y="337057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5"/>
          <p:cNvSpPr txBox="1">
            <a:spLocks noGrp="1"/>
          </p:cNvSpPr>
          <p:nvPr>
            <p:ph type="title"/>
          </p:nvPr>
        </p:nvSpPr>
        <p:spPr>
          <a:xfrm>
            <a:off x="610700" y="1650800"/>
            <a:ext cx="3576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Montserrat SemiBold"/>
              <a:buNone/>
              <a:defRPr sz="2933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9pPr>
          </a:lstStyle>
          <a:p>
            <a:endParaRPr/>
          </a:p>
        </p:txBody>
      </p:sp>
      <p:sp>
        <p:nvSpPr>
          <p:cNvPr id="161" name="Google Shape;161;p25"/>
          <p:cNvSpPr txBox="1">
            <a:spLocks noGrp="1"/>
          </p:cNvSpPr>
          <p:nvPr>
            <p:ph type="body" idx="1"/>
          </p:nvPr>
        </p:nvSpPr>
        <p:spPr>
          <a:xfrm>
            <a:off x="609600" y="3490000"/>
            <a:ext cx="4502000" cy="26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+"/>
              <a:defRPr/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↳"/>
              <a:defRPr/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↦"/>
              <a:defRPr/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○"/>
              <a:defRPr/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■"/>
              <a:defRPr/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▸"/>
              <a:defRPr/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⬩"/>
              <a:defRPr/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SzPts val="1000"/>
              <a:buChar char="☉"/>
              <a:defRPr/>
            </a:lvl9pPr>
          </a:lstStyle>
          <a:p>
            <a:endParaRPr/>
          </a:p>
        </p:txBody>
      </p:sp>
      <p:sp>
        <p:nvSpPr>
          <p:cNvPr id="162" name="Google Shape;162;p25"/>
          <p:cNvSpPr/>
          <p:nvPr/>
        </p:nvSpPr>
        <p:spPr>
          <a:xfrm>
            <a:off x="614459" y="6488951"/>
            <a:ext cx="567468" cy="128516"/>
          </a:xfrm>
          <a:custGeom>
            <a:avLst/>
            <a:gdLst/>
            <a:ahLst/>
            <a:cxnLst/>
            <a:rect l="l" t="t" r="r" b="b"/>
            <a:pathLst>
              <a:path w="285160" h="64581" extrusionOk="0">
                <a:moveTo>
                  <a:pt x="91461" y="12507"/>
                </a:moveTo>
                <a:cubicBezTo>
                  <a:pt x="102376" y="12507"/>
                  <a:pt x="111245" y="21375"/>
                  <a:pt x="111245" y="32290"/>
                </a:cubicBezTo>
                <a:cubicBezTo>
                  <a:pt x="111245" y="43206"/>
                  <a:pt x="102376" y="52074"/>
                  <a:pt x="91461" y="52074"/>
                </a:cubicBezTo>
                <a:cubicBezTo>
                  <a:pt x="80546" y="52074"/>
                  <a:pt x="71677" y="43206"/>
                  <a:pt x="71677" y="32290"/>
                </a:cubicBezTo>
                <a:cubicBezTo>
                  <a:pt x="71677" y="21375"/>
                  <a:pt x="80546" y="12507"/>
                  <a:pt x="91461" y="12507"/>
                </a:cubicBezTo>
                <a:close/>
                <a:moveTo>
                  <a:pt x="161091" y="12507"/>
                </a:moveTo>
                <a:cubicBezTo>
                  <a:pt x="172006" y="12507"/>
                  <a:pt x="180874" y="21375"/>
                  <a:pt x="180874" y="32290"/>
                </a:cubicBezTo>
                <a:cubicBezTo>
                  <a:pt x="180874" y="43206"/>
                  <a:pt x="172006" y="52074"/>
                  <a:pt x="161091" y="52074"/>
                </a:cubicBezTo>
                <a:cubicBezTo>
                  <a:pt x="150175" y="52074"/>
                  <a:pt x="141307" y="43206"/>
                  <a:pt x="141307" y="32290"/>
                </a:cubicBezTo>
                <a:cubicBezTo>
                  <a:pt x="141307" y="21375"/>
                  <a:pt x="150175" y="12507"/>
                  <a:pt x="161091" y="12507"/>
                </a:cubicBezTo>
                <a:close/>
                <a:moveTo>
                  <a:pt x="774" y="955"/>
                </a:moveTo>
                <a:cubicBezTo>
                  <a:pt x="774" y="7868"/>
                  <a:pt x="6414" y="13462"/>
                  <a:pt x="13326" y="13553"/>
                </a:cubicBezTo>
                <a:lnTo>
                  <a:pt x="38522" y="13553"/>
                </a:lnTo>
                <a:lnTo>
                  <a:pt x="3321" y="48709"/>
                </a:lnTo>
                <a:cubicBezTo>
                  <a:pt x="683" y="51392"/>
                  <a:pt x="1" y="55485"/>
                  <a:pt x="1729" y="58941"/>
                </a:cubicBezTo>
                <a:cubicBezTo>
                  <a:pt x="3275" y="61898"/>
                  <a:pt x="6459" y="63671"/>
                  <a:pt x="9824" y="63671"/>
                </a:cubicBezTo>
                <a:lnTo>
                  <a:pt x="60398" y="63671"/>
                </a:lnTo>
                <a:cubicBezTo>
                  <a:pt x="60398" y="56758"/>
                  <a:pt x="54804" y="51164"/>
                  <a:pt x="47800" y="51164"/>
                </a:cubicBezTo>
                <a:lnTo>
                  <a:pt x="18648" y="51164"/>
                </a:lnTo>
                <a:lnTo>
                  <a:pt x="53894" y="15918"/>
                </a:lnTo>
                <a:cubicBezTo>
                  <a:pt x="56532" y="13235"/>
                  <a:pt x="57215" y="9141"/>
                  <a:pt x="55486" y="5685"/>
                </a:cubicBezTo>
                <a:cubicBezTo>
                  <a:pt x="53940" y="2729"/>
                  <a:pt x="50756" y="955"/>
                  <a:pt x="47391" y="955"/>
                </a:cubicBezTo>
                <a:close/>
                <a:moveTo>
                  <a:pt x="224126" y="0"/>
                </a:moveTo>
                <a:cubicBezTo>
                  <a:pt x="210709" y="0"/>
                  <a:pt x="199703" y="11506"/>
                  <a:pt x="199703" y="24923"/>
                </a:cubicBezTo>
                <a:lnTo>
                  <a:pt x="199703" y="63671"/>
                </a:lnTo>
                <a:cubicBezTo>
                  <a:pt x="206616" y="63671"/>
                  <a:pt x="212255" y="58032"/>
                  <a:pt x="212255" y="51119"/>
                </a:cubicBezTo>
                <a:lnTo>
                  <a:pt x="212255" y="24786"/>
                </a:lnTo>
                <a:cubicBezTo>
                  <a:pt x="212255" y="18328"/>
                  <a:pt x="217258" y="12871"/>
                  <a:pt x="223762" y="12552"/>
                </a:cubicBezTo>
                <a:cubicBezTo>
                  <a:pt x="223924" y="12546"/>
                  <a:pt x="224085" y="12543"/>
                  <a:pt x="224245" y="12543"/>
                </a:cubicBezTo>
                <a:cubicBezTo>
                  <a:pt x="230761" y="12543"/>
                  <a:pt x="236132" y="17900"/>
                  <a:pt x="236132" y="24513"/>
                </a:cubicBezTo>
                <a:lnTo>
                  <a:pt x="236132" y="51164"/>
                </a:lnTo>
                <a:cubicBezTo>
                  <a:pt x="236132" y="58123"/>
                  <a:pt x="241772" y="63717"/>
                  <a:pt x="248685" y="63717"/>
                </a:cubicBezTo>
                <a:lnTo>
                  <a:pt x="248685" y="24786"/>
                </a:lnTo>
                <a:cubicBezTo>
                  <a:pt x="248685" y="18328"/>
                  <a:pt x="253688" y="12871"/>
                  <a:pt x="260191" y="12552"/>
                </a:cubicBezTo>
                <a:cubicBezTo>
                  <a:pt x="260354" y="12546"/>
                  <a:pt x="260516" y="12543"/>
                  <a:pt x="260678" y="12543"/>
                </a:cubicBezTo>
                <a:cubicBezTo>
                  <a:pt x="267233" y="12543"/>
                  <a:pt x="272562" y="17900"/>
                  <a:pt x="272562" y="24513"/>
                </a:cubicBezTo>
                <a:lnTo>
                  <a:pt x="272562" y="51164"/>
                </a:lnTo>
                <a:cubicBezTo>
                  <a:pt x="272562" y="58123"/>
                  <a:pt x="278201" y="63717"/>
                  <a:pt x="285160" y="63717"/>
                </a:cubicBezTo>
                <a:lnTo>
                  <a:pt x="285160" y="24923"/>
                </a:lnTo>
                <a:cubicBezTo>
                  <a:pt x="285023" y="11506"/>
                  <a:pt x="274063" y="0"/>
                  <a:pt x="260600" y="0"/>
                </a:cubicBezTo>
                <a:cubicBezTo>
                  <a:pt x="253369" y="0"/>
                  <a:pt x="246820" y="3138"/>
                  <a:pt x="242318" y="8141"/>
                </a:cubicBezTo>
                <a:cubicBezTo>
                  <a:pt x="237861" y="3138"/>
                  <a:pt x="231357" y="0"/>
                  <a:pt x="224126" y="0"/>
                </a:cubicBezTo>
                <a:close/>
                <a:moveTo>
                  <a:pt x="91461" y="0"/>
                </a:moveTo>
                <a:cubicBezTo>
                  <a:pt x="73633" y="0"/>
                  <a:pt x="59170" y="14508"/>
                  <a:pt x="59170" y="32290"/>
                </a:cubicBezTo>
                <a:cubicBezTo>
                  <a:pt x="59170" y="50073"/>
                  <a:pt x="73633" y="64581"/>
                  <a:pt x="91461" y="64581"/>
                </a:cubicBezTo>
                <a:cubicBezTo>
                  <a:pt x="109243" y="64581"/>
                  <a:pt x="123752" y="50073"/>
                  <a:pt x="123752" y="32290"/>
                </a:cubicBezTo>
                <a:cubicBezTo>
                  <a:pt x="123752" y="14508"/>
                  <a:pt x="109243" y="0"/>
                  <a:pt x="91461" y="0"/>
                </a:cubicBezTo>
                <a:close/>
                <a:moveTo>
                  <a:pt x="161091" y="0"/>
                </a:moveTo>
                <a:cubicBezTo>
                  <a:pt x="143308" y="0"/>
                  <a:pt x="128800" y="14508"/>
                  <a:pt x="128845" y="32290"/>
                </a:cubicBezTo>
                <a:cubicBezTo>
                  <a:pt x="128845" y="50073"/>
                  <a:pt x="143353" y="64581"/>
                  <a:pt x="161136" y="64581"/>
                </a:cubicBezTo>
                <a:cubicBezTo>
                  <a:pt x="178919" y="64581"/>
                  <a:pt x="193427" y="50073"/>
                  <a:pt x="193427" y="32290"/>
                </a:cubicBezTo>
                <a:cubicBezTo>
                  <a:pt x="193427" y="14508"/>
                  <a:pt x="178873" y="0"/>
                  <a:pt x="1610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5"/>
          <p:cNvSpPr txBox="1"/>
          <p:nvPr/>
        </p:nvSpPr>
        <p:spPr>
          <a:xfrm>
            <a:off x="3384000" y="6248400"/>
            <a:ext cx="5426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rPr>
              <a:t>© 2022 Zoom Video Communications, Inc.</a:t>
            </a:r>
            <a:endParaRPr sz="667" b="0" i="0" u="none" strike="noStrike" cap="none">
              <a:solidFill>
                <a:schemeClr val="accent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4" name="Google Shape;164;p25"/>
          <p:cNvSpPr txBox="1">
            <a:spLocks noGrp="1"/>
          </p:cNvSpPr>
          <p:nvPr>
            <p:ph type="sldNum" idx="12"/>
          </p:nvPr>
        </p:nvSpPr>
        <p:spPr>
          <a:xfrm>
            <a:off x="10782400" y="6248400"/>
            <a:ext cx="804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497219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 - Content, Dark Tapered C">
  <p:cSld name="21 - Content, Dark Tapered C">
    <p:bg>
      <p:bgPr>
        <a:solidFill>
          <a:srgbClr val="FFFFFF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/>
          <p:nvPr/>
        </p:nvSpPr>
        <p:spPr>
          <a:xfrm>
            <a:off x="1412401" y="731600"/>
            <a:ext cx="10773460" cy="6128685"/>
          </a:xfrm>
          <a:custGeom>
            <a:avLst/>
            <a:gdLst/>
            <a:ahLst/>
            <a:cxnLst/>
            <a:rect l="l" t="t" r="r" b="b"/>
            <a:pathLst>
              <a:path w="11795759" h="6496839" extrusionOk="0">
                <a:moveTo>
                  <a:pt x="11382375" y="5487189"/>
                </a:moveTo>
                <a:cubicBezTo>
                  <a:pt x="10892155" y="4579139"/>
                  <a:pt x="10280650" y="3714904"/>
                  <a:pt x="9551035" y="2921789"/>
                </a:cubicBezTo>
                <a:cubicBezTo>
                  <a:pt x="8761095" y="2060729"/>
                  <a:pt x="7880985" y="1331114"/>
                  <a:pt x="6935470" y="734849"/>
                </a:cubicBezTo>
                <a:cubicBezTo>
                  <a:pt x="4603750" y="-737716"/>
                  <a:pt x="1458595" y="91594"/>
                  <a:pt x="0" y="2430934"/>
                </a:cubicBezTo>
                <a:lnTo>
                  <a:pt x="0" y="6496839"/>
                </a:lnTo>
                <a:lnTo>
                  <a:pt x="11795760" y="6496839"/>
                </a:lnTo>
                <a:cubicBezTo>
                  <a:pt x="11696700" y="6152670"/>
                  <a:pt x="11559540" y="5814214"/>
                  <a:pt x="11382375" y="5487189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50000">
                <a:srgbClr val="FFFFFF"/>
              </a:gs>
              <a:gs pos="100000">
                <a:schemeClr val="lt1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6"/>
          <p:cNvSpPr txBox="1">
            <a:spLocks noGrp="1"/>
          </p:cNvSpPr>
          <p:nvPr>
            <p:ph type="title"/>
          </p:nvPr>
        </p:nvSpPr>
        <p:spPr>
          <a:xfrm>
            <a:off x="610700" y="1650800"/>
            <a:ext cx="3576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Montserrat SemiBold"/>
              <a:buNone/>
              <a:defRPr sz="2933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9pPr>
          </a:lstStyle>
          <a:p>
            <a:endParaRPr/>
          </a:p>
        </p:txBody>
      </p:sp>
      <p:sp>
        <p:nvSpPr>
          <p:cNvPr id="168" name="Google Shape;168;p26"/>
          <p:cNvSpPr txBox="1">
            <a:spLocks noGrp="1"/>
          </p:cNvSpPr>
          <p:nvPr>
            <p:ph type="body" idx="1"/>
          </p:nvPr>
        </p:nvSpPr>
        <p:spPr>
          <a:xfrm>
            <a:off x="609600" y="3490000"/>
            <a:ext cx="4502000" cy="26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+"/>
              <a:defRPr/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↳"/>
              <a:defRPr/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↦"/>
              <a:defRPr/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○"/>
              <a:defRPr/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■"/>
              <a:defRPr/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▸"/>
              <a:defRPr/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⬩"/>
              <a:defRPr/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SzPts val="1000"/>
              <a:buChar char="☉"/>
              <a:defRPr/>
            </a:lvl9pPr>
          </a:lstStyle>
          <a:p>
            <a:endParaRPr/>
          </a:p>
        </p:txBody>
      </p:sp>
      <p:sp>
        <p:nvSpPr>
          <p:cNvPr id="169" name="Google Shape;169;p26"/>
          <p:cNvSpPr/>
          <p:nvPr/>
        </p:nvSpPr>
        <p:spPr>
          <a:xfrm>
            <a:off x="614459" y="6488951"/>
            <a:ext cx="567468" cy="128516"/>
          </a:xfrm>
          <a:custGeom>
            <a:avLst/>
            <a:gdLst/>
            <a:ahLst/>
            <a:cxnLst/>
            <a:rect l="l" t="t" r="r" b="b"/>
            <a:pathLst>
              <a:path w="285160" h="64581" extrusionOk="0">
                <a:moveTo>
                  <a:pt x="91461" y="12507"/>
                </a:moveTo>
                <a:cubicBezTo>
                  <a:pt x="102376" y="12507"/>
                  <a:pt x="111245" y="21375"/>
                  <a:pt x="111245" y="32290"/>
                </a:cubicBezTo>
                <a:cubicBezTo>
                  <a:pt x="111245" y="43206"/>
                  <a:pt x="102376" y="52074"/>
                  <a:pt x="91461" y="52074"/>
                </a:cubicBezTo>
                <a:cubicBezTo>
                  <a:pt x="80546" y="52074"/>
                  <a:pt x="71677" y="43206"/>
                  <a:pt x="71677" y="32290"/>
                </a:cubicBezTo>
                <a:cubicBezTo>
                  <a:pt x="71677" y="21375"/>
                  <a:pt x="80546" y="12507"/>
                  <a:pt x="91461" y="12507"/>
                </a:cubicBezTo>
                <a:close/>
                <a:moveTo>
                  <a:pt x="161091" y="12507"/>
                </a:moveTo>
                <a:cubicBezTo>
                  <a:pt x="172006" y="12507"/>
                  <a:pt x="180874" y="21375"/>
                  <a:pt x="180874" y="32290"/>
                </a:cubicBezTo>
                <a:cubicBezTo>
                  <a:pt x="180874" y="43206"/>
                  <a:pt x="172006" y="52074"/>
                  <a:pt x="161091" y="52074"/>
                </a:cubicBezTo>
                <a:cubicBezTo>
                  <a:pt x="150175" y="52074"/>
                  <a:pt x="141307" y="43206"/>
                  <a:pt x="141307" y="32290"/>
                </a:cubicBezTo>
                <a:cubicBezTo>
                  <a:pt x="141307" y="21375"/>
                  <a:pt x="150175" y="12507"/>
                  <a:pt x="161091" y="12507"/>
                </a:cubicBezTo>
                <a:close/>
                <a:moveTo>
                  <a:pt x="774" y="955"/>
                </a:moveTo>
                <a:cubicBezTo>
                  <a:pt x="774" y="7868"/>
                  <a:pt x="6414" y="13462"/>
                  <a:pt x="13326" y="13553"/>
                </a:cubicBezTo>
                <a:lnTo>
                  <a:pt x="38522" y="13553"/>
                </a:lnTo>
                <a:lnTo>
                  <a:pt x="3321" y="48709"/>
                </a:lnTo>
                <a:cubicBezTo>
                  <a:pt x="683" y="51392"/>
                  <a:pt x="1" y="55485"/>
                  <a:pt x="1729" y="58941"/>
                </a:cubicBezTo>
                <a:cubicBezTo>
                  <a:pt x="3275" y="61898"/>
                  <a:pt x="6459" y="63671"/>
                  <a:pt x="9824" y="63671"/>
                </a:cubicBezTo>
                <a:lnTo>
                  <a:pt x="60398" y="63671"/>
                </a:lnTo>
                <a:cubicBezTo>
                  <a:pt x="60398" y="56758"/>
                  <a:pt x="54804" y="51164"/>
                  <a:pt x="47800" y="51164"/>
                </a:cubicBezTo>
                <a:lnTo>
                  <a:pt x="18648" y="51164"/>
                </a:lnTo>
                <a:lnTo>
                  <a:pt x="53894" y="15918"/>
                </a:lnTo>
                <a:cubicBezTo>
                  <a:pt x="56532" y="13235"/>
                  <a:pt x="57215" y="9141"/>
                  <a:pt x="55486" y="5685"/>
                </a:cubicBezTo>
                <a:cubicBezTo>
                  <a:pt x="53940" y="2729"/>
                  <a:pt x="50756" y="955"/>
                  <a:pt x="47391" y="955"/>
                </a:cubicBezTo>
                <a:close/>
                <a:moveTo>
                  <a:pt x="224126" y="0"/>
                </a:moveTo>
                <a:cubicBezTo>
                  <a:pt x="210709" y="0"/>
                  <a:pt x="199703" y="11506"/>
                  <a:pt x="199703" y="24923"/>
                </a:cubicBezTo>
                <a:lnTo>
                  <a:pt x="199703" y="63671"/>
                </a:lnTo>
                <a:cubicBezTo>
                  <a:pt x="206616" y="63671"/>
                  <a:pt x="212255" y="58032"/>
                  <a:pt x="212255" y="51119"/>
                </a:cubicBezTo>
                <a:lnTo>
                  <a:pt x="212255" y="24786"/>
                </a:lnTo>
                <a:cubicBezTo>
                  <a:pt x="212255" y="18328"/>
                  <a:pt x="217258" y="12871"/>
                  <a:pt x="223762" y="12552"/>
                </a:cubicBezTo>
                <a:cubicBezTo>
                  <a:pt x="223924" y="12546"/>
                  <a:pt x="224085" y="12543"/>
                  <a:pt x="224245" y="12543"/>
                </a:cubicBezTo>
                <a:cubicBezTo>
                  <a:pt x="230761" y="12543"/>
                  <a:pt x="236132" y="17900"/>
                  <a:pt x="236132" y="24513"/>
                </a:cubicBezTo>
                <a:lnTo>
                  <a:pt x="236132" y="51164"/>
                </a:lnTo>
                <a:cubicBezTo>
                  <a:pt x="236132" y="58123"/>
                  <a:pt x="241772" y="63717"/>
                  <a:pt x="248685" y="63717"/>
                </a:cubicBezTo>
                <a:lnTo>
                  <a:pt x="248685" y="24786"/>
                </a:lnTo>
                <a:cubicBezTo>
                  <a:pt x="248685" y="18328"/>
                  <a:pt x="253688" y="12871"/>
                  <a:pt x="260191" y="12552"/>
                </a:cubicBezTo>
                <a:cubicBezTo>
                  <a:pt x="260354" y="12546"/>
                  <a:pt x="260516" y="12543"/>
                  <a:pt x="260678" y="12543"/>
                </a:cubicBezTo>
                <a:cubicBezTo>
                  <a:pt x="267233" y="12543"/>
                  <a:pt x="272562" y="17900"/>
                  <a:pt x="272562" y="24513"/>
                </a:cubicBezTo>
                <a:lnTo>
                  <a:pt x="272562" y="51164"/>
                </a:lnTo>
                <a:cubicBezTo>
                  <a:pt x="272562" y="58123"/>
                  <a:pt x="278201" y="63717"/>
                  <a:pt x="285160" y="63717"/>
                </a:cubicBezTo>
                <a:lnTo>
                  <a:pt x="285160" y="24923"/>
                </a:lnTo>
                <a:cubicBezTo>
                  <a:pt x="285023" y="11506"/>
                  <a:pt x="274063" y="0"/>
                  <a:pt x="260600" y="0"/>
                </a:cubicBezTo>
                <a:cubicBezTo>
                  <a:pt x="253369" y="0"/>
                  <a:pt x="246820" y="3138"/>
                  <a:pt x="242318" y="8141"/>
                </a:cubicBezTo>
                <a:cubicBezTo>
                  <a:pt x="237861" y="3138"/>
                  <a:pt x="231357" y="0"/>
                  <a:pt x="224126" y="0"/>
                </a:cubicBezTo>
                <a:close/>
                <a:moveTo>
                  <a:pt x="91461" y="0"/>
                </a:moveTo>
                <a:cubicBezTo>
                  <a:pt x="73633" y="0"/>
                  <a:pt x="59170" y="14508"/>
                  <a:pt x="59170" y="32290"/>
                </a:cubicBezTo>
                <a:cubicBezTo>
                  <a:pt x="59170" y="50073"/>
                  <a:pt x="73633" y="64581"/>
                  <a:pt x="91461" y="64581"/>
                </a:cubicBezTo>
                <a:cubicBezTo>
                  <a:pt x="109243" y="64581"/>
                  <a:pt x="123752" y="50073"/>
                  <a:pt x="123752" y="32290"/>
                </a:cubicBezTo>
                <a:cubicBezTo>
                  <a:pt x="123752" y="14508"/>
                  <a:pt x="109243" y="0"/>
                  <a:pt x="91461" y="0"/>
                </a:cubicBezTo>
                <a:close/>
                <a:moveTo>
                  <a:pt x="161091" y="0"/>
                </a:moveTo>
                <a:cubicBezTo>
                  <a:pt x="143308" y="0"/>
                  <a:pt x="128800" y="14508"/>
                  <a:pt x="128845" y="32290"/>
                </a:cubicBezTo>
                <a:cubicBezTo>
                  <a:pt x="128845" y="50073"/>
                  <a:pt x="143353" y="64581"/>
                  <a:pt x="161136" y="64581"/>
                </a:cubicBezTo>
                <a:cubicBezTo>
                  <a:pt x="178919" y="64581"/>
                  <a:pt x="193427" y="50073"/>
                  <a:pt x="193427" y="32290"/>
                </a:cubicBezTo>
                <a:cubicBezTo>
                  <a:pt x="193427" y="14508"/>
                  <a:pt x="178873" y="0"/>
                  <a:pt x="1610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6"/>
          <p:cNvSpPr txBox="1"/>
          <p:nvPr/>
        </p:nvSpPr>
        <p:spPr>
          <a:xfrm>
            <a:off x="3384000" y="6248400"/>
            <a:ext cx="5426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rPr>
              <a:t>© 2022 Zoom Video Communications, Inc.</a:t>
            </a:r>
            <a:endParaRPr sz="667" b="0" i="0" u="none" strike="noStrike" cap="none">
              <a:solidFill>
                <a:schemeClr val="accent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1" name="Google Shape;171;p26"/>
          <p:cNvSpPr txBox="1">
            <a:spLocks noGrp="1"/>
          </p:cNvSpPr>
          <p:nvPr>
            <p:ph type="sldNum" idx="12"/>
          </p:nvPr>
        </p:nvSpPr>
        <p:spPr>
          <a:xfrm>
            <a:off x="10782400" y="6248400"/>
            <a:ext cx="804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858561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 - Content, Light Tapered F">
  <p:cSld name="24 - Content, Light Tapered F">
    <p:bg>
      <p:bgPr>
        <a:gradFill>
          <a:gsLst>
            <a:gs pos="0">
              <a:srgbClr val="FFFFFF"/>
            </a:gs>
            <a:gs pos="50000">
              <a:srgbClr val="FFFFFF"/>
            </a:gs>
            <a:gs pos="100000">
              <a:schemeClr val="lt1"/>
            </a:gs>
          </a:gsLst>
          <a:lin ang="18900732" scaled="0"/>
        </a:gra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7"/>
          <p:cNvSpPr/>
          <p:nvPr/>
        </p:nvSpPr>
        <p:spPr>
          <a:xfrm>
            <a:off x="1181934" y="0"/>
            <a:ext cx="10493375" cy="6858000"/>
          </a:xfrm>
          <a:custGeom>
            <a:avLst/>
            <a:gdLst/>
            <a:ahLst/>
            <a:cxnLst/>
            <a:rect l="l" t="t" r="r" b="b"/>
            <a:pathLst>
              <a:path w="7870031" h="5143500" extrusionOk="0">
                <a:moveTo>
                  <a:pt x="7437739" y="0"/>
                </a:moveTo>
                <a:lnTo>
                  <a:pt x="438831" y="0"/>
                </a:lnTo>
                <a:cubicBezTo>
                  <a:pt x="155748" y="804486"/>
                  <a:pt x="0" y="1668947"/>
                  <a:pt x="0" y="2573536"/>
                </a:cubicBezTo>
                <a:cubicBezTo>
                  <a:pt x="0" y="3476787"/>
                  <a:pt x="150276" y="4340028"/>
                  <a:pt x="431030" y="5143500"/>
                </a:cubicBezTo>
                <a:lnTo>
                  <a:pt x="7432453" y="5143500"/>
                </a:lnTo>
                <a:cubicBezTo>
                  <a:pt x="7714726" y="4340028"/>
                  <a:pt x="7870031" y="3476787"/>
                  <a:pt x="7870031" y="2573536"/>
                </a:cubicBezTo>
                <a:cubicBezTo>
                  <a:pt x="7870031" y="1668947"/>
                  <a:pt x="7719298" y="804486"/>
                  <a:pt x="743773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7"/>
          <p:cNvSpPr txBox="1">
            <a:spLocks noGrp="1"/>
          </p:cNvSpPr>
          <p:nvPr>
            <p:ph type="title"/>
          </p:nvPr>
        </p:nvSpPr>
        <p:spPr>
          <a:xfrm>
            <a:off x="610700" y="1650800"/>
            <a:ext cx="35760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Montserrat SemiBold"/>
              <a:buNone/>
              <a:defRPr sz="2933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933"/>
            </a:lvl9pPr>
          </a:lstStyle>
          <a:p>
            <a:endParaRPr/>
          </a:p>
        </p:txBody>
      </p:sp>
      <p:sp>
        <p:nvSpPr>
          <p:cNvPr id="175" name="Google Shape;175;p27"/>
          <p:cNvSpPr txBox="1">
            <a:spLocks noGrp="1"/>
          </p:cNvSpPr>
          <p:nvPr>
            <p:ph type="body" idx="1"/>
          </p:nvPr>
        </p:nvSpPr>
        <p:spPr>
          <a:xfrm>
            <a:off x="609600" y="3490000"/>
            <a:ext cx="4502000" cy="26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1219170" lvl="1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+"/>
              <a:defRPr/>
            </a:lvl2pPr>
            <a:lvl3pPr marL="1828754" lvl="2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↳"/>
              <a:defRPr/>
            </a:lvl3pPr>
            <a:lvl4pPr marL="2438339" lvl="3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↦"/>
              <a:defRPr/>
            </a:lvl4pPr>
            <a:lvl5pPr marL="3047924" lvl="4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○"/>
              <a:defRPr/>
            </a:lvl5pPr>
            <a:lvl6pPr marL="3657509" lvl="5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■"/>
              <a:defRPr/>
            </a:lvl6pPr>
            <a:lvl7pPr marL="4267093" lvl="6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▸"/>
              <a:defRPr/>
            </a:lvl7pPr>
            <a:lvl8pPr marL="4876678" lvl="7" indent="-38945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SzPts val="1000"/>
              <a:buChar char="⬩"/>
              <a:defRPr/>
            </a:lvl8pPr>
            <a:lvl9pPr marL="5486263" lvl="8" indent="-389457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SzPts val="1000"/>
              <a:buChar char="☉"/>
              <a:defRPr/>
            </a:lvl9pPr>
          </a:lstStyle>
          <a:p>
            <a:endParaRPr/>
          </a:p>
        </p:txBody>
      </p:sp>
      <p:sp>
        <p:nvSpPr>
          <p:cNvPr id="176" name="Google Shape;176;p27"/>
          <p:cNvSpPr/>
          <p:nvPr/>
        </p:nvSpPr>
        <p:spPr>
          <a:xfrm>
            <a:off x="614459" y="6488951"/>
            <a:ext cx="567468" cy="128516"/>
          </a:xfrm>
          <a:custGeom>
            <a:avLst/>
            <a:gdLst/>
            <a:ahLst/>
            <a:cxnLst/>
            <a:rect l="l" t="t" r="r" b="b"/>
            <a:pathLst>
              <a:path w="285160" h="64581" extrusionOk="0">
                <a:moveTo>
                  <a:pt x="91461" y="12507"/>
                </a:moveTo>
                <a:cubicBezTo>
                  <a:pt x="102376" y="12507"/>
                  <a:pt x="111245" y="21375"/>
                  <a:pt x="111245" y="32290"/>
                </a:cubicBezTo>
                <a:cubicBezTo>
                  <a:pt x="111245" y="43206"/>
                  <a:pt x="102376" y="52074"/>
                  <a:pt x="91461" y="52074"/>
                </a:cubicBezTo>
                <a:cubicBezTo>
                  <a:pt x="80546" y="52074"/>
                  <a:pt x="71677" y="43206"/>
                  <a:pt x="71677" y="32290"/>
                </a:cubicBezTo>
                <a:cubicBezTo>
                  <a:pt x="71677" y="21375"/>
                  <a:pt x="80546" y="12507"/>
                  <a:pt x="91461" y="12507"/>
                </a:cubicBezTo>
                <a:close/>
                <a:moveTo>
                  <a:pt x="161091" y="12507"/>
                </a:moveTo>
                <a:cubicBezTo>
                  <a:pt x="172006" y="12507"/>
                  <a:pt x="180874" y="21375"/>
                  <a:pt x="180874" y="32290"/>
                </a:cubicBezTo>
                <a:cubicBezTo>
                  <a:pt x="180874" y="43206"/>
                  <a:pt x="172006" y="52074"/>
                  <a:pt x="161091" y="52074"/>
                </a:cubicBezTo>
                <a:cubicBezTo>
                  <a:pt x="150175" y="52074"/>
                  <a:pt x="141307" y="43206"/>
                  <a:pt x="141307" y="32290"/>
                </a:cubicBezTo>
                <a:cubicBezTo>
                  <a:pt x="141307" y="21375"/>
                  <a:pt x="150175" y="12507"/>
                  <a:pt x="161091" y="12507"/>
                </a:cubicBezTo>
                <a:close/>
                <a:moveTo>
                  <a:pt x="774" y="955"/>
                </a:moveTo>
                <a:cubicBezTo>
                  <a:pt x="774" y="7868"/>
                  <a:pt x="6414" y="13462"/>
                  <a:pt x="13326" y="13553"/>
                </a:cubicBezTo>
                <a:lnTo>
                  <a:pt x="38522" y="13553"/>
                </a:lnTo>
                <a:lnTo>
                  <a:pt x="3321" y="48709"/>
                </a:lnTo>
                <a:cubicBezTo>
                  <a:pt x="683" y="51392"/>
                  <a:pt x="1" y="55485"/>
                  <a:pt x="1729" y="58941"/>
                </a:cubicBezTo>
                <a:cubicBezTo>
                  <a:pt x="3275" y="61898"/>
                  <a:pt x="6459" y="63671"/>
                  <a:pt x="9824" y="63671"/>
                </a:cubicBezTo>
                <a:lnTo>
                  <a:pt x="60398" y="63671"/>
                </a:lnTo>
                <a:cubicBezTo>
                  <a:pt x="60398" y="56758"/>
                  <a:pt x="54804" y="51164"/>
                  <a:pt x="47800" y="51164"/>
                </a:cubicBezTo>
                <a:lnTo>
                  <a:pt x="18648" y="51164"/>
                </a:lnTo>
                <a:lnTo>
                  <a:pt x="53894" y="15918"/>
                </a:lnTo>
                <a:cubicBezTo>
                  <a:pt x="56532" y="13235"/>
                  <a:pt x="57215" y="9141"/>
                  <a:pt x="55486" y="5685"/>
                </a:cubicBezTo>
                <a:cubicBezTo>
                  <a:pt x="53940" y="2729"/>
                  <a:pt x="50756" y="955"/>
                  <a:pt x="47391" y="955"/>
                </a:cubicBezTo>
                <a:close/>
                <a:moveTo>
                  <a:pt x="224126" y="0"/>
                </a:moveTo>
                <a:cubicBezTo>
                  <a:pt x="210709" y="0"/>
                  <a:pt x="199703" y="11506"/>
                  <a:pt x="199703" y="24923"/>
                </a:cubicBezTo>
                <a:lnTo>
                  <a:pt x="199703" y="63671"/>
                </a:lnTo>
                <a:cubicBezTo>
                  <a:pt x="206616" y="63671"/>
                  <a:pt x="212255" y="58032"/>
                  <a:pt x="212255" y="51119"/>
                </a:cubicBezTo>
                <a:lnTo>
                  <a:pt x="212255" y="24786"/>
                </a:lnTo>
                <a:cubicBezTo>
                  <a:pt x="212255" y="18328"/>
                  <a:pt x="217258" y="12871"/>
                  <a:pt x="223762" y="12552"/>
                </a:cubicBezTo>
                <a:cubicBezTo>
                  <a:pt x="223924" y="12546"/>
                  <a:pt x="224085" y="12543"/>
                  <a:pt x="224245" y="12543"/>
                </a:cubicBezTo>
                <a:cubicBezTo>
                  <a:pt x="230761" y="12543"/>
                  <a:pt x="236132" y="17900"/>
                  <a:pt x="236132" y="24513"/>
                </a:cubicBezTo>
                <a:lnTo>
                  <a:pt x="236132" y="51164"/>
                </a:lnTo>
                <a:cubicBezTo>
                  <a:pt x="236132" y="58123"/>
                  <a:pt x="241772" y="63717"/>
                  <a:pt x="248685" y="63717"/>
                </a:cubicBezTo>
                <a:lnTo>
                  <a:pt x="248685" y="24786"/>
                </a:lnTo>
                <a:cubicBezTo>
                  <a:pt x="248685" y="18328"/>
                  <a:pt x="253688" y="12871"/>
                  <a:pt x="260191" y="12552"/>
                </a:cubicBezTo>
                <a:cubicBezTo>
                  <a:pt x="260354" y="12546"/>
                  <a:pt x="260516" y="12543"/>
                  <a:pt x="260678" y="12543"/>
                </a:cubicBezTo>
                <a:cubicBezTo>
                  <a:pt x="267233" y="12543"/>
                  <a:pt x="272562" y="17900"/>
                  <a:pt x="272562" y="24513"/>
                </a:cubicBezTo>
                <a:lnTo>
                  <a:pt x="272562" y="51164"/>
                </a:lnTo>
                <a:cubicBezTo>
                  <a:pt x="272562" y="58123"/>
                  <a:pt x="278201" y="63717"/>
                  <a:pt x="285160" y="63717"/>
                </a:cubicBezTo>
                <a:lnTo>
                  <a:pt x="285160" y="24923"/>
                </a:lnTo>
                <a:cubicBezTo>
                  <a:pt x="285023" y="11506"/>
                  <a:pt x="274063" y="0"/>
                  <a:pt x="260600" y="0"/>
                </a:cubicBezTo>
                <a:cubicBezTo>
                  <a:pt x="253369" y="0"/>
                  <a:pt x="246820" y="3138"/>
                  <a:pt x="242318" y="8141"/>
                </a:cubicBezTo>
                <a:cubicBezTo>
                  <a:pt x="237861" y="3138"/>
                  <a:pt x="231357" y="0"/>
                  <a:pt x="224126" y="0"/>
                </a:cubicBezTo>
                <a:close/>
                <a:moveTo>
                  <a:pt x="91461" y="0"/>
                </a:moveTo>
                <a:cubicBezTo>
                  <a:pt x="73633" y="0"/>
                  <a:pt x="59170" y="14508"/>
                  <a:pt x="59170" y="32290"/>
                </a:cubicBezTo>
                <a:cubicBezTo>
                  <a:pt x="59170" y="50073"/>
                  <a:pt x="73633" y="64581"/>
                  <a:pt x="91461" y="64581"/>
                </a:cubicBezTo>
                <a:cubicBezTo>
                  <a:pt x="109243" y="64581"/>
                  <a:pt x="123752" y="50073"/>
                  <a:pt x="123752" y="32290"/>
                </a:cubicBezTo>
                <a:cubicBezTo>
                  <a:pt x="123752" y="14508"/>
                  <a:pt x="109243" y="0"/>
                  <a:pt x="91461" y="0"/>
                </a:cubicBezTo>
                <a:close/>
                <a:moveTo>
                  <a:pt x="161091" y="0"/>
                </a:moveTo>
                <a:cubicBezTo>
                  <a:pt x="143308" y="0"/>
                  <a:pt x="128800" y="14508"/>
                  <a:pt x="128845" y="32290"/>
                </a:cubicBezTo>
                <a:cubicBezTo>
                  <a:pt x="128845" y="50073"/>
                  <a:pt x="143353" y="64581"/>
                  <a:pt x="161136" y="64581"/>
                </a:cubicBezTo>
                <a:cubicBezTo>
                  <a:pt x="178919" y="64581"/>
                  <a:pt x="193427" y="50073"/>
                  <a:pt x="193427" y="32290"/>
                </a:cubicBezTo>
                <a:cubicBezTo>
                  <a:pt x="193427" y="14508"/>
                  <a:pt x="178873" y="0"/>
                  <a:pt x="1610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7"/>
          <p:cNvSpPr txBox="1"/>
          <p:nvPr/>
        </p:nvSpPr>
        <p:spPr>
          <a:xfrm>
            <a:off x="3384000" y="6248400"/>
            <a:ext cx="5426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n" sz="667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rPr>
              <a:t>© 2022 Zoom Video Communications, Inc.</a:t>
            </a:r>
            <a:endParaRPr sz="667" b="0" i="0" u="none" strike="noStrike" cap="none">
              <a:solidFill>
                <a:schemeClr val="accent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8" name="Google Shape;178;p27"/>
          <p:cNvSpPr txBox="1">
            <a:spLocks noGrp="1"/>
          </p:cNvSpPr>
          <p:nvPr>
            <p:ph type="sldNum" idx="12"/>
          </p:nvPr>
        </p:nvSpPr>
        <p:spPr>
          <a:xfrm>
            <a:off x="10782400" y="6248400"/>
            <a:ext cx="804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634493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 type="blank">
  <p:cSld name="Blank 1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8"/>
          <p:cNvSpPr txBox="1">
            <a:spLocks noGrp="1"/>
          </p:cNvSpPr>
          <p:nvPr>
            <p:ph type="sldNum" idx="12"/>
          </p:nvPr>
        </p:nvSpPr>
        <p:spPr>
          <a:xfrm>
            <a:off x="11385533" y="6605932"/>
            <a:ext cx="7316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504556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ontent + Photo 1">
  <p:cSld name="5_Content + Photo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>
            <a:spLocks noGrp="1"/>
          </p:cNvSpPr>
          <p:nvPr>
            <p:ph type="title"/>
          </p:nvPr>
        </p:nvSpPr>
        <p:spPr>
          <a:xfrm>
            <a:off x="456533" y="474051"/>
            <a:ext cx="5717200" cy="13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None/>
              <a:defRPr sz="28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None/>
              <a:defRPr sz="2933" b="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None/>
              <a:defRPr sz="2933" b="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None/>
              <a:defRPr sz="2933" b="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None/>
              <a:defRPr sz="2933" b="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None/>
              <a:defRPr sz="2933" b="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None/>
              <a:defRPr sz="2933" b="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None/>
              <a:defRPr sz="2933" b="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None/>
              <a:defRPr sz="2933" b="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183" name="Google Shape;183;p29"/>
          <p:cNvSpPr txBox="1">
            <a:spLocks noGrp="1"/>
          </p:cNvSpPr>
          <p:nvPr>
            <p:ph type="subTitle" idx="1"/>
          </p:nvPr>
        </p:nvSpPr>
        <p:spPr>
          <a:xfrm>
            <a:off x="471967" y="1618717"/>
            <a:ext cx="5717200" cy="10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2000">
                <a:solidFill>
                  <a:schemeClr val="lt1"/>
                </a:solidFill>
              </a:defRPr>
            </a:lvl2pPr>
            <a:lvl3pPr lvl="2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2000">
                <a:solidFill>
                  <a:schemeClr val="lt1"/>
                </a:solidFill>
              </a:defRPr>
            </a:lvl3pPr>
            <a:lvl4pPr lvl="3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2000">
                <a:solidFill>
                  <a:schemeClr val="lt1"/>
                </a:solidFill>
              </a:defRPr>
            </a:lvl4pPr>
            <a:lvl5pPr lvl="4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2000">
                <a:solidFill>
                  <a:schemeClr val="lt1"/>
                </a:solidFill>
              </a:defRPr>
            </a:lvl5pPr>
            <a:lvl6pPr lvl="5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2000">
                <a:solidFill>
                  <a:schemeClr val="lt1"/>
                </a:solidFill>
              </a:defRPr>
            </a:lvl6pPr>
            <a:lvl7pPr lvl="6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2000">
                <a:solidFill>
                  <a:schemeClr val="lt1"/>
                </a:solidFill>
              </a:defRPr>
            </a:lvl7pPr>
            <a:lvl8pPr lvl="7" algn="l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2000">
                <a:solidFill>
                  <a:schemeClr val="lt1"/>
                </a:solidFill>
              </a:defRPr>
            </a:lvl8pPr>
            <a:lvl9pPr lvl="8" algn="l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Clr>
                <a:schemeClr val="lt1"/>
              </a:buClr>
              <a:buSzPts val="1500"/>
              <a:buNone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4" name="Google Shape;184;p29"/>
          <p:cNvSpPr txBox="1">
            <a:spLocks noGrp="1"/>
          </p:cNvSpPr>
          <p:nvPr>
            <p:ph type="sldNum" idx="12"/>
          </p:nvPr>
        </p:nvSpPr>
        <p:spPr>
          <a:xfrm>
            <a:off x="10924767" y="6266600"/>
            <a:ext cx="1135200" cy="4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  <p:sp>
        <p:nvSpPr>
          <p:cNvPr id="185" name="Google Shape;185;p29"/>
          <p:cNvSpPr txBox="1">
            <a:spLocks noGrp="1"/>
          </p:cNvSpPr>
          <p:nvPr>
            <p:ph type="body" idx="2"/>
          </p:nvPr>
        </p:nvSpPr>
        <p:spPr>
          <a:xfrm>
            <a:off x="456533" y="2561907"/>
            <a:ext cx="5431600" cy="37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4025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Ubuntu"/>
              <a:buChar char="●"/>
              <a:defRPr sz="2133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1219170" lvl="1" indent="-380990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lt2"/>
              </a:buClr>
              <a:buSzPts val="900"/>
              <a:buFont typeface="Ubuntu"/>
              <a:buChar char="▶"/>
              <a:defRPr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828754" lvl="2" indent="-380990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lt2"/>
              </a:buClr>
              <a:buSzPts val="900"/>
              <a:buFont typeface="Ubuntu"/>
              <a:buChar char="▶"/>
              <a:defRPr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2438339" lvl="3" indent="-380990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rgbClr val="4A86E8"/>
              </a:buClr>
              <a:buSzPts val="900"/>
              <a:buFont typeface="Ubuntu"/>
              <a:buChar char="▶"/>
              <a:defRPr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3047924" lvl="4" indent="-380990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lt2"/>
              </a:buClr>
              <a:buSzPts val="900"/>
              <a:buFont typeface="Ubuntu"/>
              <a:buChar char="▶"/>
              <a:defRPr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3657509" lvl="5" indent="-380990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lt2"/>
              </a:buClr>
              <a:buSzPts val="900"/>
              <a:buFont typeface="Ubuntu"/>
              <a:buChar char="▶"/>
              <a:defRPr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4267093" lvl="6" indent="-380990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lt2"/>
              </a:buClr>
              <a:buSzPts val="900"/>
              <a:buFont typeface="Ubuntu"/>
              <a:buChar char="▶"/>
              <a:defRPr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4876678" lvl="7" indent="-380990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lt2"/>
              </a:buClr>
              <a:buSzPts val="900"/>
              <a:buFont typeface="Ubuntu"/>
              <a:buChar char="▶"/>
              <a:defRPr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5486263" lvl="8" indent="-380990" algn="l">
              <a:lnSpc>
                <a:spcPct val="100000"/>
              </a:lnSpc>
              <a:spcBef>
                <a:spcPts val="667"/>
              </a:spcBef>
              <a:spcAft>
                <a:spcPts val="667"/>
              </a:spcAft>
              <a:buClr>
                <a:schemeClr val="lt2"/>
              </a:buClr>
              <a:buSzPts val="900"/>
              <a:buFont typeface="Ubuntu"/>
              <a:buChar char="▶"/>
              <a:defRPr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pic>
        <p:nvPicPr>
          <p:cNvPr id="186" name="Google Shape;186;p29"/>
          <p:cNvPicPr preferRelativeResize="0"/>
          <p:nvPr/>
        </p:nvPicPr>
        <p:blipFill rotWithShape="1">
          <a:blip r:embed="rId3">
            <a:alphaModFix/>
          </a:blip>
          <a:srcRect t="23455" b="23455"/>
          <a:stretch/>
        </p:blipFill>
        <p:spPr>
          <a:xfrm>
            <a:off x="182067" y="274067"/>
            <a:ext cx="2096467" cy="3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1474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FA0E8CE-C28C-457F-D9C4-0247BC16D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38EFEEE-AE73-7953-11BD-88B528555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965EE84-059A-5CEF-E1B4-1B396F087F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FFC86F-CF23-4A52-9976-5C6B14176746}" type="datetimeFigureOut">
              <a:rPr lang="fr-CH" smtClean="0"/>
              <a:t>08.09.2026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B0AF84-18C6-C2FD-5895-855DAB39F6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7FD017-055D-84AE-13B7-5C23310412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51903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07400" y="1650800"/>
            <a:ext cx="10977200" cy="7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 Medium"/>
              <a:buNone/>
              <a:defRPr sz="32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 SemiBold"/>
              <a:buNone/>
              <a:defRPr sz="32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 SemiBold"/>
              <a:buNone/>
              <a:defRPr sz="32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 SemiBold"/>
              <a:buNone/>
              <a:defRPr sz="32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 SemiBold"/>
              <a:buNone/>
              <a:defRPr sz="32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 SemiBold"/>
              <a:buNone/>
              <a:defRPr sz="32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 SemiBold"/>
              <a:buNone/>
              <a:defRPr sz="32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 SemiBold"/>
              <a:buNone/>
              <a:defRPr sz="32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 SemiBold"/>
              <a:buNone/>
              <a:defRPr sz="3200" b="0" i="0" u="none" strike="noStrike" cap="non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09600" y="2570000"/>
            <a:ext cx="10977200" cy="35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"/>
              <a:buChar char="●"/>
              <a:defRPr sz="1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2921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"/>
              <a:buChar char="+"/>
              <a:defRPr sz="1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2921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"/>
              <a:buChar char="↳"/>
              <a:defRPr sz="1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2921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"/>
              <a:buChar char="↦"/>
              <a:defRPr sz="1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2921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"/>
              <a:buChar char="○"/>
              <a:defRPr sz="1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2921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"/>
              <a:buChar char="■"/>
              <a:defRPr sz="1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2921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"/>
              <a:buChar char="▸"/>
              <a:defRPr sz="1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2921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"/>
              <a:buChar char="⬩"/>
              <a:defRPr sz="1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292100" algn="l" rtl="0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Pts val="1000"/>
              <a:buFont typeface="Inter"/>
              <a:buChar char="☉"/>
              <a:defRPr sz="1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0782400" y="6248400"/>
            <a:ext cx="8044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fld id="{06B03D50-E499-47E9-B505-58F00EB3DB8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534497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1">
          <p15:clr>
            <a:srgbClr val="EA4335"/>
          </p15:clr>
        </p15:guide>
        <p15:guide id="2" pos="288">
          <p15:clr>
            <a:srgbClr val="EA4335"/>
          </p15:clr>
        </p15:guide>
        <p15:guide id="3" pos="667">
          <p15:clr>
            <a:srgbClr val="EA4335"/>
          </p15:clr>
        </p15:guide>
        <p15:guide id="4" pos="725">
          <p15:clr>
            <a:srgbClr val="EA4335"/>
          </p15:clr>
        </p15:guide>
        <p15:guide id="5" pos="1104">
          <p15:clr>
            <a:srgbClr val="EA4335"/>
          </p15:clr>
        </p15:guide>
        <p15:guide id="6" pos="1162">
          <p15:clr>
            <a:srgbClr val="EA4335"/>
          </p15:clr>
        </p15:guide>
        <p15:guide id="7" pos="1541">
          <p15:clr>
            <a:srgbClr val="EA4335"/>
          </p15:clr>
        </p15:guide>
        <p15:guide id="8" pos="1599">
          <p15:clr>
            <a:srgbClr val="EA4335"/>
          </p15:clr>
        </p15:guide>
        <p15:guide id="9" pos="1978">
          <p15:clr>
            <a:srgbClr val="EA4335"/>
          </p15:clr>
        </p15:guide>
        <p15:guide id="10" pos="2036">
          <p15:clr>
            <a:srgbClr val="EA4335"/>
          </p15:clr>
        </p15:guide>
        <p15:guide id="11" pos="2415">
          <p15:clr>
            <a:srgbClr val="EA4335"/>
          </p15:clr>
        </p15:guide>
        <p15:guide id="12" pos="2473">
          <p15:clr>
            <a:srgbClr val="EA4335"/>
          </p15:clr>
        </p15:guide>
        <p15:guide id="13" pos="2852">
          <p15:clr>
            <a:srgbClr val="EA4335"/>
          </p15:clr>
        </p15:guide>
        <p15:guide id="14" pos="2909">
          <p15:clr>
            <a:srgbClr val="EA4335"/>
          </p15:clr>
        </p15:guide>
        <p15:guide id="15" pos="3289">
          <p15:clr>
            <a:srgbClr val="EA4335"/>
          </p15:clr>
        </p15:guide>
        <p15:guide id="16" pos="3346">
          <p15:clr>
            <a:srgbClr val="EA4335"/>
          </p15:clr>
        </p15:guide>
        <p15:guide id="17" pos="3726">
          <p15:clr>
            <a:srgbClr val="EA4335"/>
          </p15:clr>
        </p15:guide>
        <p15:guide id="18" pos="3783">
          <p15:clr>
            <a:srgbClr val="EA4335"/>
          </p15:clr>
        </p15:guide>
        <p15:guide id="19" pos="4163">
          <p15:clr>
            <a:srgbClr val="EA4335"/>
          </p15:clr>
        </p15:guide>
        <p15:guide id="20" pos="4220">
          <p15:clr>
            <a:srgbClr val="EA4335"/>
          </p15:clr>
        </p15:guide>
        <p15:guide id="21" pos="4599">
          <p15:clr>
            <a:srgbClr val="EA4335"/>
          </p15:clr>
        </p15:guide>
        <p15:guide id="22" pos="4657">
          <p15:clr>
            <a:srgbClr val="EA4335"/>
          </p15:clr>
        </p15:guide>
        <p15:guide id="23" pos="5036">
          <p15:clr>
            <a:srgbClr val="EA4335"/>
          </p15:clr>
        </p15:guide>
        <p15:guide id="24" pos="5094">
          <p15:clr>
            <a:srgbClr val="EA4335"/>
          </p15:clr>
        </p15:guide>
        <p15:guide id="25" pos="5474">
          <p15:clr>
            <a:srgbClr val="EA4335"/>
          </p15:clr>
        </p15:guide>
        <p15:guide id="26" orient="horz" pos="1620">
          <p15:clr>
            <a:srgbClr val="EA4335"/>
          </p15:clr>
        </p15:guide>
        <p15:guide id="27" orient="horz" pos="288">
          <p15:clr>
            <a:srgbClr val="EA4335"/>
          </p15:clr>
        </p15:guide>
        <p15:guide id="28" orient="horz" pos="2952">
          <p15:clr>
            <a:srgbClr val="EA4335"/>
          </p15:clr>
        </p15:guide>
        <p15:guide id="29" orient="horz" pos="1649">
          <p15:clr>
            <a:srgbClr val="EA4335"/>
          </p15:clr>
        </p15:guide>
        <p15:guide id="30" orient="horz" pos="1591">
          <p15:clr>
            <a:srgbClr val="EA4335"/>
          </p15:clr>
        </p15:guide>
        <p15:guide id="31" orient="horz" pos="2025">
          <p15:clr>
            <a:srgbClr val="EA4335"/>
          </p15:clr>
        </p15:guide>
        <p15:guide id="32" orient="horz" pos="2083">
          <p15:clr>
            <a:srgbClr val="EA4335"/>
          </p15:clr>
        </p15:guide>
        <p15:guide id="33" orient="horz" pos="2459">
          <p15:clr>
            <a:srgbClr val="EA4335"/>
          </p15:clr>
        </p15:guide>
        <p15:guide id="34" orient="horz" pos="2517">
          <p15:clr>
            <a:srgbClr val="EA4335"/>
          </p15:clr>
        </p15:guide>
        <p15:guide id="35" orient="horz" pos="722">
          <p15:clr>
            <a:srgbClr val="EA4335"/>
          </p15:clr>
        </p15:guide>
        <p15:guide id="36" orient="horz" pos="780">
          <p15:clr>
            <a:srgbClr val="EA4335"/>
          </p15:clr>
        </p15:guide>
        <p15:guide id="37" orient="horz" pos="1157">
          <p15:clr>
            <a:srgbClr val="EA4335"/>
          </p15:clr>
        </p15:guide>
        <p15:guide id="38" orient="horz" pos="1214">
          <p15:clr>
            <a:srgbClr val="EA4335"/>
          </p15:clr>
        </p15:guide>
        <p15:guide id="39" pos="230">
          <p15:clr>
            <a:srgbClr val="EA4335"/>
          </p15:clr>
        </p15:guide>
        <p15:guide id="40" pos="5531">
          <p15:clr>
            <a:srgbClr val="EA4335"/>
          </p15:clr>
        </p15:guide>
        <p15:guide id="41" orient="horz" pos="346">
          <p15:clr>
            <a:srgbClr val="EA4335"/>
          </p15:clr>
        </p15:guide>
        <p15:guide id="42" orient="horz" pos="2894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1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slide" Target="slide8.xml"/><Relationship Id="rId5" Type="http://schemas.openxmlformats.org/officeDocument/2006/relationships/slide" Target="slide16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zoom@unige.ch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unige-dwp.onbmc.com/dwp/app/#/page/5wyysfu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50000">
              <a:schemeClr val="accent1"/>
            </a:gs>
            <a:gs pos="100000">
              <a:schemeClr val="accent3"/>
            </a:gs>
          </a:gsLst>
          <a:lin ang="18900732" scaled="0"/>
        </a:gra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3"/>
          <p:cNvSpPr/>
          <p:nvPr/>
        </p:nvSpPr>
        <p:spPr>
          <a:xfrm>
            <a:off x="304566" y="0"/>
            <a:ext cx="11887429" cy="6858000"/>
          </a:xfrm>
          <a:custGeom>
            <a:avLst/>
            <a:gdLst/>
            <a:ahLst/>
            <a:cxnLst/>
            <a:rect l="l" t="t" r="r" b="b"/>
            <a:pathLst>
              <a:path w="11887429" h="6858000" extrusionOk="0">
                <a:moveTo>
                  <a:pt x="11884127" y="6858000"/>
                </a:moveTo>
                <a:lnTo>
                  <a:pt x="11887429" y="6858000"/>
                </a:lnTo>
                <a:lnTo>
                  <a:pt x="11887429" y="6854000"/>
                </a:lnTo>
                <a:cubicBezTo>
                  <a:pt x="11886349" y="6855333"/>
                  <a:pt x="11885207" y="6856667"/>
                  <a:pt x="11884127" y="6858000"/>
                </a:cubicBezTo>
                <a:close/>
                <a:moveTo>
                  <a:pt x="9948203" y="0"/>
                </a:moveTo>
                <a:cubicBezTo>
                  <a:pt x="9837585" y="68634"/>
                  <a:pt x="9729191" y="147214"/>
                  <a:pt x="9623845" y="236195"/>
                </a:cubicBezTo>
                <a:cubicBezTo>
                  <a:pt x="8467827" y="1211155"/>
                  <a:pt x="7210147" y="2101602"/>
                  <a:pt x="5849602" y="2887123"/>
                </a:cubicBezTo>
                <a:cubicBezTo>
                  <a:pt x="4489032" y="3672650"/>
                  <a:pt x="3093010" y="4314317"/>
                  <a:pt x="1666717" y="4830242"/>
                </a:cubicBezTo>
                <a:lnTo>
                  <a:pt x="1666704" y="4830248"/>
                </a:lnTo>
                <a:cubicBezTo>
                  <a:pt x="682149" y="5184629"/>
                  <a:pt x="129793" y="5991752"/>
                  <a:pt x="6424" y="6858000"/>
                </a:cubicBezTo>
                <a:lnTo>
                  <a:pt x="0" y="6858000"/>
                </a:lnTo>
                <a:cubicBezTo>
                  <a:pt x="123394" y="5989263"/>
                  <a:pt x="677152" y="5179676"/>
                  <a:pt x="1664552" y="4824273"/>
                </a:cubicBezTo>
                <a:cubicBezTo>
                  <a:pt x="3090514" y="4308469"/>
                  <a:pt x="4486193" y="3666960"/>
                  <a:pt x="5846427" y="2881624"/>
                </a:cubicBezTo>
                <a:cubicBezTo>
                  <a:pt x="7206654" y="2096294"/>
                  <a:pt x="8464017" y="1206068"/>
                  <a:pt x="9619717" y="231341"/>
                </a:cubicBezTo>
                <a:cubicBezTo>
                  <a:pt x="9722587" y="144481"/>
                  <a:pt x="9828315" y="67508"/>
                  <a:pt x="9936201" y="0"/>
                </a:cubicBezTo>
                <a:lnTo>
                  <a:pt x="994820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96ADD7BD-38F6-709F-24E8-997BF5F59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0" y="5067492"/>
            <a:ext cx="2955954" cy="106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08;p31">
            <a:extLst>
              <a:ext uri="{FF2B5EF4-FFF2-40B4-BE49-F238E27FC236}">
                <a16:creationId xmlns:a16="http://schemas.microsoft.com/office/drawing/2014/main" id="{72B76EDB-D969-9C3D-18BA-0E4187B9916E}"/>
              </a:ext>
            </a:extLst>
          </p:cNvPr>
          <p:cNvSpPr txBox="1">
            <a:spLocks/>
          </p:cNvSpPr>
          <p:nvPr/>
        </p:nvSpPr>
        <p:spPr>
          <a:xfrm>
            <a:off x="723897" y="2401183"/>
            <a:ext cx="5018279" cy="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Char char="●"/>
              <a:defRPr sz="10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1219170" marR="0" lvl="1" indent="-389457" algn="l" rtl="0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Char char="+"/>
              <a:defRPr sz="10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828754" marR="0" lvl="2" indent="-389457" algn="l" rtl="0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Char char="↳"/>
              <a:defRPr sz="10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2438339" marR="0" lvl="3" indent="-389457" algn="l" rtl="0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Char char="↦"/>
              <a:defRPr sz="10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3047924" marR="0" lvl="4" indent="-389457" algn="l" rtl="0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Char char="○"/>
              <a:defRPr sz="10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3657509" marR="0" lvl="5" indent="-389457" algn="l" rtl="0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Char char="■"/>
              <a:defRPr sz="10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4267093" marR="0" lvl="6" indent="-389457" algn="l" rtl="0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Char char="▸"/>
              <a:defRPr sz="10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4876678" marR="0" lvl="7" indent="-389457" algn="l" rtl="0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Char char="⬩"/>
              <a:defRPr sz="10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5486263" marR="0" lvl="8" indent="-389457" algn="l" rtl="0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Clr>
                <a:srgbClr val="FFFFFF"/>
              </a:buClr>
              <a:buSzPts val="1000"/>
              <a:buFont typeface="Inter"/>
              <a:buChar char="☉"/>
              <a:defRPr sz="10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>
              <a:lnSpc>
                <a:spcPct val="100000"/>
              </a:lnSpc>
              <a:buSzPts val="1200"/>
              <a:buFont typeface="Inter"/>
              <a:buNone/>
            </a:pPr>
            <a:r>
              <a:rPr lang="fr-CH" sz="2000" kern="0" dirty="0">
                <a:latin typeface="Roboto Light" panose="02000000000000000000" pitchFamily="2" charset="0"/>
                <a:ea typeface="Roboto Light" panose="02000000000000000000" pitchFamily="2" charset="0"/>
              </a:rPr>
              <a:t>Enregistrer ou diffuser en direct une réunion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B6C1DEB6-EF2B-AC64-4B0A-65F6F3448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99" y="3865817"/>
            <a:ext cx="1201675" cy="120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208;p31">
            <a:extLst>
              <a:ext uri="{FF2B5EF4-FFF2-40B4-BE49-F238E27FC236}">
                <a16:creationId xmlns:a16="http://schemas.microsoft.com/office/drawing/2014/main" id="{9C717A6C-1317-AB9E-F69E-781AB49F90CB}"/>
              </a:ext>
            </a:extLst>
          </p:cNvPr>
          <p:cNvSpPr txBox="1">
            <a:spLocks/>
          </p:cNvSpPr>
          <p:nvPr/>
        </p:nvSpPr>
        <p:spPr>
          <a:xfrm>
            <a:off x="1973175" y="852943"/>
            <a:ext cx="9528723" cy="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38945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Char char="●"/>
              <a:defRPr sz="10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1219170" marR="0" lvl="1" indent="-389457" algn="l" rtl="0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Char char="+"/>
              <a:defRPr sz="10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828754" marR="0" lvl="2" indent="-389457" algn="l" rtl="0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Char char="↳"/>
              <a:defRPr sz="10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2438339" marR="0" lvl="3" indent="-389457" algn="l" rtl="0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Char char="↦"/>
              <a:defRPr sz="10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3047924" marR="0" lvl="4" indent="-389457" algn="l" rtl="0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Char char="○"/>
              <a:defRPr sz="10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3657509" marR="0" lvl="5" indent="-389457" algn="l" rtl="0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Char char="■"/>
              <a:defRPr sz="10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4267093" marR="0" lvl="6" indent="-389457" algn="l" rtl="0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Char char="▸"/>
              <a:defRPr sz="10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4876678" marR="0" lvl="7" indent="-389457" algn="l" rtl="0">
              <a:lnSpc>
                <a:spcPct val="115000"/>
              </a:lnSpc>
              <a:spcBef>
                <a:spcPts val="667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Char char="⬩"/>
              <a:defRPr sz="10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5486263" marR="0" lvl="8" indent="-389457" algn="l" rtl="0">
              <a:lnSpc>
                <a:spcPct val="115000"/>
              </a:lnSpc>
              <a:spcBef>
                <a:spcPts val="667"/>
              </a:spcBef>
              <a:spcAft>
                <a:spcPts val="667"/>
              </a:spcAft>
              <a:buClr>
                <a:srgbClr val="FFFFFF"/>
              </a:buClr>
              <a:buSzPts val="1000"/>
              <a:buFont typeface="Inter"/>
              <a:buChar char="☉"/>
              <a:defRPr sz="10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>
              <a:lnSpc>
                <a:spcPct val="100000"/>
              </a:lnSpc>
              <a:buSzPts val="1200"/>
              <a:buFont typeface="Inter"/>
              <a:buNone/>
              <a:tabLst>
                <a:tab pos="1790700" algn="l"/>
              </a:tabLst>
            </a:pPr>
            <a:r>
              <a:rPr lang="fr-CH" sz="4400" b="1" kern="0" dirty="0">
                <a:latin typeface="Roboto Light" panose="02000000000000000000" pitchFamily="2" charset="0"/>
                <a:ea typeface="Roboto Light" panose="02000000000000000000" pitchFamily="2" charset="0"/>
              </a:rPr>
              <a:t>Zoom Tutoriel </a:t>
            </a:r>
            <a:r>
              <a:rPr lang="fr-CH" sz="4400" b="1" kern="0">
                <a:latin typeface="Roboto Light" panose="02000000000000000000" pitchFamily="2" charset="0"/>
                <a:ea typeface="Roboto Light" panose="02000000000000000000" pitchFamily="2" charset="0"/>
              </a:rPr>
              <a:t>n°4</a:t>
            </a:r>
            <a:endParaRPr lang="fr-CH" sz="4400" b="1" kern="0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5BC12E9-2B2C-6640-5A0A-BB598EAB2A8E}"/>
              </a:ext>
            </a:extLst>
          </p:cNvPr>
          <p:cNvGrpSpPr/>
          <p:nvPr/>
        </p:nvGrpSpPr>
        <p:grpSpPr>
          <a:xfrm>
            <a:off x="693952" y="684255"/>
            <a:ext cx="1023431" cy="1023431"/>
            <a:chOff x="693952" y="684255"/>
            <a:chExt cx="1023431" cy="1023431"/>
          </a:xfrm>
        </p:grpSpPr>
        <p:sp>
          <p:nvSpPr>
            <p:cNvPr id="10" name="Google Shape;1345;p84">
              <a:extLst>
                <a:ext uri="{FF2B5EF4-FFF2-40B4-BE49-F238E27FC236}">
                  <a16:creationId xmlns:a16="http://schemas.microsoft.com/office/drawing/2014/main" id="{8FC4951E-5317-07DC-F29A-380B359BB02E}"/>
                </a:ext>
              </a:extLst>
            </p:cNvPr>
            <p:cNvSpPr/>
            <p:nvPr/>
          </p:nvSpPr>
          <p:spPr>
            <a:xfrm>
              <a:off x="693952" y="684255"/>
              <a:ext cx="1023431" cy="1023431"/>
            </a:xfrm>
            <a:custGeom>
              <a:avLst/>
              <a:gdLst/>
              <a:ahLst/>
              <a:cxnLst/>
              <a:rect l="l" t="t" r="r" b="b"/>
              <a:pathLst>
                <a:path w="2574669" h="2574669" extrusionOk="0">
                  <a:moveTo>
                    <a:pt x="2542174" y="883012"/>
                  </a:moveTo>
                  <a:cubicBezTo>
                    <a:pt x="2472183" y="447443"/>
                    <a:pt x="2127227" y="102488"/>
                    <a:pt x="1691658" y="32497"/>
                  </a:cubicBezTo>
                  <a:cubicBezTo>
                    <a:pt x="1559800" y="11250"/>
                    <a:pt x="1424817" y="0"/>
                    <a:pt x="1287335" y="0"/>
                  </a:cubicBezTo>
                  <a:cubicBezTo>
                    <a:pt x="1149853" y="0"/>
                    <a:pt x="1014870" y="11250"/>
                    <a:pt x="883012" y="32497"/>
                  </a:cubicBezTo>
                  <a:cubicBezTo>
                    <a:pt x="447443" y="102488"/>
                    <a:pt x="102486" y="447443"/>
                    <a:pt x="32495" y="883012"/>
                  </a:cubicBezTo>
                  <a:cubicBezTo>
                    <a:pt x="11248" y="1014870"/>
                    <a:pt x="0" y="1149853"/>
                    <a:pt x="0" y="1287335"/>
                  </a:cubicBezTo>
                  <a:cubicBezTo>
                    <a:pt x="0" y="1424818"/>
                    <a:pt x="11248" y="1559800"/>
                    <a:pt x="32495" y="1691658"/>
                  </a:cubicBezTo>
                  <a:cubicBezTo>
                    <a:pt x="102486" y="2127228"/>
                    <a:pt x="447443" y="2472183"/>
                    <a:pt x="883012" y="2542174"/>
                  </a:cubicBezTo>
                  <a:cubicBezTo>
                    <a:pt x="1014870" y="2563422"/>
                    <a:pt x="1149853" y="2574670"/>
                    <a:pt x="1287335" y="2574670"/>
                  </a:cubicBezTo>
                  <a:cubicBezTo>
                    <a:pt x="1424817" y="2574670"/>
                    <a:pt x="1559800" y="2563422"/>
                    <a:pt x="1691658" y="2542174"/>
                  </a:cubicBezTo>
                  <a:cubicBezTo>
                    <a:pt x="2127227" y="2472183"/>
                    <a:pt x="2472183" y="2127228"/>
                    <a:pt x="2542174" y="1691658"/>
                  </a:cubicBezTo>
                  <a:cubicBezTo>
                    <a:pt x="2563421" y="1559800"/>
                    <a:pt x="2574670" y="1424818"/>
                    <a:pt x="2574670" y="1287335"/>
                  </a:cubicBezTo>
                  <a:cubicBezTo>
                    <a:pt x="2574670" y="1149853"/>
                    <a:pt x="2563421" y="1014870"/>
                    <a:pt x="2542174" y="8830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355;p84">
              <a:extLst>
                <a:ext uri="{FF2B5EF4-FFF2-40B4-BE49-F238E27FC236}">
                  <a16:creationId xmlns:a16="http://schemas.microsoft.com/office/drawing/2014/main" id="{495687E7-9D14-0B49-7B49-C9312372E614}"/>
                </a:ext>
              </a:extLst>
            </p:cNvPr>
            <p:cNvSpPr/>
            <p:nvPr/>
          </p:nvSpPr>
          <p:spPr>
            <a:xfrm>
              <a:off x="904440" y="1027283"/>
              <a:ext cx="602456" cy="337376"/>
            </a:xfrm>
            <a:custGeom>
              <a:avLst/>
              <a:gdLst/>
              <a:ahLst/>
              <a:cxnLst/>
              <a:rect l="l" t="t" r="r" b="b"/>
              <a:pathLst>
                <a:path w="952500" h="533400" extrusionOk="0">
                  <a:moveTo>
                    <a:pt x="6858" y="34385"/>
                  </a:moveTo>
                  <a:cubicBezTo>
                    <a:pt x="0" y="47625"/>
                    <a:pt x="0" y="65437"/>
                    <a:pt x="0" y="100775"/>
                  </a:cubicBezTo>
                  <a:lnTo>
                    <a:pt x="0" y="269653"/>
                  </a:lnTo>
                  <a:cubicBezTo>
                    <a:pt x="0" y="361950"/>
                    <a:pt x="0" y="408146"/>
                    <a:pt x="18002" y="443389"/>
                  </a:cubicBezTo>
                  <a:cubicBezTo>
                    <a:pt x="33805" y="474413"/>
                    <a:pt x="59008" y="499649"/>
                    <a:pt x="90011" y="515493"/>
                  </a:cubicBezTo>
                  <a:cubicBezTo>
                    <a:pt x="125349" y="533400"/>
                    <a:pt x="171450" y="533400"/>
                    <a:pt x="263843" y="533400"/>
                  </a:cubicBezTo>
                  <a:lnTo>
                    <a:pt x="585026" y="533400"/>
                  </a:lnTo>
                  <a:cubicBezTo>
                    <a:pt x="620363" y="533400"/>
                    <a:pt x="637985" y="533400"/>
                    <a:pt x="651701" y="526542"/>
                  </a:cubicBezTo>
                  <a:cubicBezTo>
                    <a:pt x="663570" y="520526"/>
                    <a:pt x="673212" y="510884"/>
                    <a:pt x="679228" y="499015"/>
                  </a:cubicBezTo>
                  <a:cubicBezTo>
                    <a:pt x="686086" y="485585"/>
                    <a:pt x="686086" y="467963"/>
                    <a:pt x="686086" y="432340"/>
                  </a:cubicBezTo>
                  <a:lnTo>
                    <a:pt x="686086" y="263747"/>
                  </a:lnTo>
                  <a:cubicBezTo>
                    <a:pt x="686086" y="171450"/>
                    <a:pt x="686086" y="125254"/>
                    <a:pt x="668084" y="90011"/>
                  </a:cubicBezTo>
                  <a:cubicBezTo>
                    <a:pt x="652334" y="58972"/>
                    <a:pt x="627114" y="33752"/>
                    <a:pt x="596075" y="18002"/>
                  </a:cubicBezTo>
                  <a:cubicBezTo>
                    <a:pt x="560546" y="0"/>
                    <a:pt x="514350" y="0"/>
                    <a:pt x="421958" y="0"/>
                  </a:cubicBezTo>
                  <a:lnTo>
                    <a:pt x="100775" y="0"/>
                  </a:lnTo>
                  <a:cubicBezTo>
                    <a:pt x="65437" y="0"/>
                    <a:pt x="47816" y="0"/>
                    <a:pt x="34100" y="6858"/>
                  </a:cubicBezTo>
                  <a:cubicBezTo>
                    <a:pt x="22269" y="12927"/>
                    <a:pt x="12642" y="22555"/>
                    <a:pt x="6572" y="34385"/>
                  </a:cubicBezTo>
                  <a:moveTo>
                    <a:pt x="862965" y="497110"/>
                  </a:moveTo>
                  <a:lnTo>
                    <a:pt x="774954" y="423767"/>
                  </a:lnTo>
                  <a:cubicBezTo>
                    <a:pt x="765201" y="416248"/>
                    <a:pt x="756060" y="407967"/>
                    <a:pt x="747617" y="399002"/>
                  </a:cubicBezTo>
                  <a:cubicBezTo>
                    <a:pt x="736111" y="385351"/>
                    <a:pt x="728363" y="368937"/>
                    <a:pt x="725138" y="351377"/>
                  </a:cubicBezTo>
                  <a:cubicBezTo>
                    <a:pt x="723713" y="339081"/>
                    <a:pt x="723300" y="326688"/>
                    <a:pt x="723900" y="314325"/>
                  </a:cubicBezTo>
                  <a:lnTo>
                    <a:pt x="723900" y="219075"/>
                  </a:lnTo>
                  <a:cubicBezTo>
                    <a:pt x="723405" y="206767"/>
                    <a:pt x="723914" y="194439"/>
                    <a:pt x="725424" y="182213"/>
                  </a:cubicBezTo>
                  <a:cubicBezTo>
                    <a:pt x="728649" y="164654"/>
                    <a:pt x="736397" y="148240"/>
                    <a:pt x="747903" y="134588"/>
                  </a:cubicBezTo>
                  <a:cubicBezTo>
                    <a:pt x="756320" y="125598"/>
                    <a:pt x="765463" y="117315"/>
                    <a:pt x="775240" y="109823"/>
                  </a:cubicBezTo>
                  <a:lnTo>
                    <a:pt x="863251" y="36481"/>
                  </a:lnTo>
                  <a:cubicBezTo>
                    <a:pt x="884873" y="18478"/>
                    <a:pt x="895636" y="9430"/>
                    <a:pt x="904304" y="7334"/>
                  </a:cubicBezTo>
                  <a:cubicBezTo>
                    <a:pt x="922115" y="2969"/>
                    <a:pt x="940556" y="11616"/>
                    <a:pt x="948595" y="28099"/>
                  </a:cubicBezTo>
                  <a:cubicBezTo>
                    <a:pt x="952500" y="36100"/>
                    <a:pt x="952500" y="50101"/>
                    <a:pt x="952500" y="78200"/>
                  </a:cubicBezTo>
                  <a:lnTo>
                    <a:pt x="952500" y="455295"/>
                  </a:lnTo>
                  <a:cubicBezTo>
                    <a:pt x="952500" y="483870"/>
                    <a:pt x="952500" y="497491"/>
                    <a:pt x="948595" y="505492"/>
                  </a:cubicBezTo>
                  <a:cubicBezTo>
                    <a:pt x="940556" y="521975"/>
                    <a:pt x="922115" y="530622"/>
                    <a:pt x="904304" y="526256"/>
                  </a:cubicBezTo>
                  <a:cubicBezTo>
                    <a:pt x="895350" y="523875"/>
                    <a:pt x="884873" y="515112"/>
                    <a:pt x="863251" y="497110"/>
                  </a:cubicBezTo>
                  <a:close/>
                </a:path>
              </a:pathLst>
            </a:custGeom>
            <a:solidFill>
              <a:srgbClr val="2B5E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2"/>
          <p:cNvSpPr txBox="1">
            <a:spLocks noGrp="1"/>
          </p:cNvSpPr>
          <p:nvPr>
            <p:ph type="body" idx="1"/>
          </p:nvPr>
        </p:nvSpPr>
        <p:spPr>
          <a:xfrm>
            <a:off x="6096000" y="2448000"/>
            <a:ext cx="5543550" cy="1925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04165" indent="-206375">
              <a:spcBef>
                <a:spcPts val="1200"/>
              </a:spcBef>
              <a:spcAft>
                <a:spcPts val="1200"/>
              </a:spcAft>
            </a:pPr>
            <a:r>
              <a:rPr lang="fr-CH" sz="1400" b="1" dirty="0">
                <a:solidFill>
                  <a:schemeClr val="tx1"/>
                </a:solidFill>
                <a:hlinkClick r:id="rId3" action="ppaction://hlinksldjump"/>
              </a:rPr>
              <a:t>Introduction</a:t>
            </a:r>
            <a:endParaRPr lang="fr-CH" sz="1400" b="1" dirty="0">
              <a:solidFill>
                <a:schemeClr val="tx1"/>
              </a:solidFill>
              <a:hlinkClick r:id="rId4" action="ppaction://hlinksldjump"/>
            </a:endParaRPr>
          </a:p>
          <a:p>
            <a:pPr marL="304165" indent="-206375">
              <a:spcBef>
                <a:spcPts val="1200"/>
              </a:spcBef>
              <a:spcAft>
                <a:spcPts val="1200"/>
              </a:spcAft>
            </a:pPr>
            <a:r>
              <a:rPr lang="fr-CH" sz="1400" b="1" dirty="0">
                <a:solidFill>
                  <a:schemeClr val="tx1"/>
                </a:solidFill>
                <a:hlinkClick r:id="rId4" action="ppaction://hlinksldjump"/>
              </a:rPr>
              <a:t>Vérifier les paramètres d’enregistrement.</a:t>
            </a:r>
            <a:endParaRPr lang="fr-CH" sz="1400" b="1" dirty="0">
              <a:solidFill>
                <a:schemeClr val="tx1"/>
              </a:solidFill>
              <a:hlinkClick r:id="rId5" action="ppaction://hlinksldjump"/>
            </a:endParaRPr>
          </a:p>
          <a:p>
            <a:pPr marL="304165" indent="-206375">
              <a:spcBef>
                <a:spcPts val="1200"/>
              </a:spcBef>
              <a:spcAft>
                <a:spcPts val="1200"/>
              </a:spcAft>
            </a:pPr>
            <a:r>
              <a:rPr lang="fr-CH" sz="1400" b="1" dirty="0">
                <a:solidFill>
                  <a:schemeClr val="tx1"/>
                </a:solidFill>
                <a:hlinkClick r:id="rId6" action="ppaction://hlinksldjump"/>
              </a:rPr>
              <a:t>Démarrer l’enregistrement.</a:t>
            </a:r>
            <a:endParaRPr lang="fr-CH" sz="1400" b="1" dirty="0">
              <a:solidFill>
                <a:schemeClr val="tx1"/>
              </a:solidFill>
            </a:endParaRPr>
          </a:p>
          <a:p>
            <a:pPr marL="304165" indent="-206375">
              <a:spcBef>
                <a:spcPts val="1200"/>
              </a:spcBef>
              <a:spcAft>
                <a:spcPts val="1200"/>
              </a:spcAft>
            </a:pPr>
            <a:r>
              <a:rPr lang="fr-CH" sz="1400" b="1" dirty="0">
                <a:solidFill>
                  <a:schemeClr val="tx1"/>
                </a:solidFill>
                <a:hlinkClick r:id="rId5" action="ppaction://hlinksldjump"/>
              </a:rPr>
              <a:t>Diffuser en direct votre réunion ou webinaire</a:t>
            </a:r>
          </a:p>
          <a:p>
            <a:pPr marL="304165" indent="-206375">
              <a:spcBef>
                <a:spcPts val="1200"/>
              </a:spcBef>
              <a:spcAft>
                <a:spcPts val="1200"/>
              </a:spcAft>
            </a:pPr>
            <a:r>
              <a:rPr lang="fr-CH" sz="1400" b="1" dirty="0">
                <a:solidFill>
                  <a:schemeClr val="tx1"/>
                </a:solidFill>
                <a:hlinkClick r:id="rId7" action="ppaction://hlinksldjump"/>
              </a:rPr>
              <a:t>Bonnes pratiques d’enregistrement.</a:t>
            </a:r>
            <a:endParaRPr lang="fr-CH" sz="1400" b="1" dirty="0">
              <a:solidFill>
                <a:schemeClr val="tx1"/>
              </a:solidFill>
              <a:hlinkClick r:id="rId5" action="ppaction://hlinksldjump"/>
            </a:endParaRPr>
          </a:p>
          <a:p>
            <a:pPr marL="304165" indent="-206375">
              <a:spcBef>
                <a:spcPts val="1200"/>
              </a:spcBef>
              <a:spcAft>
                <a:spcPts val="1200"/>
              </a:spcAft>
            </a:pPr>
            <a:r>
              <a:rPr lang="fr-CH" sz="1400" b="1" dirty="0">
                <a:solidFill>
                  <a:schemeClr val="tx1"/>
                </a:solidFill>
                <a:hlinkClick r:id="rId5" action="ppaction://hlinksldjump"/>
              </a:rPr>
              <a:t>Contact</a:t>
            </a:r>
            <a:endParaRPr lang="fr-CH" sz="1400" b="1" dirty="0">
              <a:solidFill>
                <a:schemeClr val="tx1"/>
              </a:solidFill>
              <a:hlinkClick r:id="rId4" action="ppaction://hlinksldjump"/>
            </a:endParaRPr>
          </a:p>
        </p:txBody>
      </p:sp>
      <p:sp>
        <p:nvSpPr>
          <p:cNvPr id="220" name="Google Shape;220;p32"/>
          <p:cNvSpPr txBox="1">
            <a:spLocks noGrp="1"/>
          </p:cNvSpPr>
          <p:nvPr>
            <p:ph type="title"/>
          </p:nvPr>
        </p:nvSpPr>
        <p:spPr>
          <a:xfrm>
            <a:off x="610700" y="731600"/>
            <a:ext cx="3576000" cy="17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r>
              <a:rPr lang="en" dirty="0">
                <a:solidFill>
                  <a:srgbClr val="CF0063"/>
                </a:solidFill>
              </a:rPr>
              <a:t>Sommaire</a:t>
            </a:r>
            <a:endParaRPr dirty="0">
              <a:solidFill>
                <a:srgbClr val="CF0063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9F1152-FD9E-22C9-478C-BE9158533EA0}"/>
              </a:ext>
            </a:extLst>
          </p:cNvPr>
          <p:cNvSpPr txBox="1"/>
          <p:nvPr/>
        </p:nvSpPr>
        <p:spPr>
          <a:xfrm>
            <a:off x="1553562" y="0"/>
            <a:ext cx="90848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600" b="1" dirty="0">
                <a:solidFill>
                  <a:srgbClr val="CF0063"/>
                </a:solidFill>
              </a:rPr>
              <a:t>Introduction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ED5D617-806A-261B-00EA-645F3D0B9633}"/>
              </a:ext>
            </a:extLst>
          </p:cNvPr>
          <p:cNvSpPr txBox="1"/>
          <p:nvPr/>
        </p:nvSpPr>
        <p:spPr>
          <a:xfrm>
            <a:off x="477253" y="2274838"/>
            <a:ext cx="112374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>
                <a:latin typeface="Roboto Light" panose="02000000000000000000" pitchFamily="2" charset="0"/>
                <a:ea typeface="Roboto Light" panose="02000000000000000000" pitchFamily="2" charset="0"/>
              </a:rPr>
              <a:t>Dans ce tutoriel nous allons voir : </a:t>
            </a:r>
          </a:p>
          <a:p>
            <a:endParaRPr lang="fr-CH" sz="2400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342900" indent="-342900">
              <a:buClr>
                <a:srgbClr val="0B5CFF"/>
              </a:buClr>
              <a:buFont typeface="Arial" panose="020B0604020202020204" pitchFamily="34" charset="0"/>
              <a:buChar char="•"/>
            </a:pPr>
            <a:r>
              <a:rPr lang="fr-CH" sz="2400" dirty="0">
                <a:latin typeface="Roboto Light" panose="02000000000000000000" pitchFamily="2" charset="0"/>
                <a:ea typeface="Roboto Light" panose="02000000000000000000" pitchFamily="2" charset="0"/>
              </a:rPr>
              <a:t>Comment vérifier les paramètres d’enregistrement depuis le portail Web ;</a:t>
            </a:r>
          </a:p>
          <a:p>
            <a:pPr marL="342900" indent="-342900">
              <a:buClr>
                <a:srgbClr val="0B5CFF"/>
              </a:buClr>
              <a:buFont typeface="Arial" panose="020B0604020202020204" pitchFamily="34" charset="0"/>
              <a:buChar char="•"/>
            </a:pPr>
            <a:r>
              <a:rPr lang="fr-CH" sz="2400" dirty="0">
                <a:latin typeface="Roboto Light" panose="02000000000000000000" pitchFamily="2" charset="0"/>
                <a:ea typeface="Roboto Light" panose="02000000000000000000" pitchFamily="2" charset="0"/>
              </a:rPr>
              <a:t>Comment démarrer l’enregistrement depuis votre réunion ;</a:t>
            </a:r>
          </a:p>
          <a:p>
            <a:pPr marL="342900" indent="-342900">
              <a:buClr>
                <a:srgbClr val="0B5CFF"/>
              </a:buClr>
              <a:buFont typeface="Arial" panose="020B0604020202020204" pitchFamily="34" charset="0"/>
              <a:buChar char="•"/>
            </a:pPr>
            <a:r>
              <a:rPr lang="fr-CH" sz="2400" dirty="0">
                <a:latin typeface="Roboto Light" panose="02000000000000000000" pitchFamily="2" charset="0"/>
                <a:ea typeface="Roboto Light" panose="02000000000000000000" pitchFamily="2" charset="0"/>
              </a:rPr>
              <a:t>Comment diffuser en direct votre réunion ou webinaire ;</a:t>
            </a:r>
          </a:p>
          <a:p>
            <a:pPr marL="342900" indent="-342900">
              <a:buClr>
                <a:srgbClr val="0B5CFF"/>
              </a:buClr>
              <a:buFont typeface="Arial" panose="020B0604020202020204" pitchFamily="34" charset="0"/>
              <a:buChar char="•"/>
            </a:pPr>
            <a:r>
              <a:rPr lang="fr-CH" sz="2400" dirty="0">
                <a:latin typeface="Roboto Light" panose="02000000000000000000" pitchFamily="2" charset="0"/>
                <a:ea typeface="Roboto Light" panose="02000000000000000000" pitchFamily="2" charset="0"/>
              </a:rPr>
              <a:t>Les bonnes pratiques d’enregistrement afin de vous éviter des fichiers d’enregistrement incomplets ou présentant des problèmes. </a:t>
            </a:r>
          </a:p>
        </p:txBody>
      </p:sp>
    </p:spTree>
    <p:extLst>
      <p:ext uri="{BB962C8B-B14F-4D97-AF65-F5344CB8AC3E}">
        <p14:creationId xmlns:p14="http://schemas.microsoft.com/office/powerpoint/2010/main" val="1490142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77E96-67B0-9BA9-A320-86B21B93F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BF2612B-1A2A-AC31-E725-DD587265E950}"/>
              </a:ext>
            </a:extLst>
          </p:cNvPr>
          <p:cNvSpPr txBox="1"/>
          <p:nvPr/>
        </p:nvSpPr>
        <p:spPr>
          <a:xfrm>
            <a:off x="1553562" y="0"/>
            <a:ext cx="90848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600" b="1" dirty="0">
                <a:solidFill>
                  <a:srgbClr val="CF0063"/>
                </a:solidFill>
              </a:rPr>
              <a:t>Vérifier les paramètres d’enregistrement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8A09C17-E2F5-78FA-483C-51D3174F5AED}"/>
              </a:ext>
            </a:extLst>
          </p:cNvPr>
          <p:cNvSpPr txBox="1"/>
          <p:nvPr/>
        </p:nvSpPr>
        <p:spPr>
          <a:xfrm>
            <a:off x="1553562" y="2136338"/>
            <a:ext cx="263462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u="sng" dirty="0">
                <a:latin typeface="Roboto Light" panose="02000000000000000000" pitchFamily="2" charset="0"/>
                <a:ea typeface="Roboto Light" panose="02000000000000000000" pitchFamily="2" charset="0"/>
              </a:rPr>
              <a:t>Étape 1 : </a:t>
            </a:r>
          </a:p>
          <a:p>
            <a:endParaRPr lang="fr-CH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Connectez-vous à votre compte du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portail Web 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(</a:t>
            </a:r>
            <a:r>
              <a:rPr lang="fr-CH" u="sng" dirty="0">
                <a:latin typeface="Roboto Light" panose="02000000000000000000" pitchFamily="2" charset="0"/>
                <a:ea typeface="Roboto Light" panose="02000000000000000000" pitchFamily="2" charset="0"/>
              </a:rPr>
              <a:t>voir Tutoriel 1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 en cas de difficultés) et rendez-vous dans vos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paramètres d’enregistrement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.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(1 &amp; 2)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796D9A1-7A34-1F97-B0EE-066F190B1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1650" y="750047"/>
            <a:ext cx="4922649" cy="53579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0105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731D29-8DB4-2ECF-00D0-72513321C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EB5D830-C54D-2F41-B6A8-12583C64921E}"/>
              </a:ext>
            </a:extLst>
          </p:cNvPr>
          <p:cNvSpPr txBox="1"/>
          <p:nvPr/>
        </p:nvSpPr>
        <p:spPr>
          <a:xfrm>
            <a:off x="1553562" y="0"/>
            <a:ext cx="90848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600" b="1" dirty="0">
                <a:solidFill>
                  <a:srgbClr val="CF0063"/>
                </a:solidFill>
              </a:rPr>
              <a:t>Vérifier les paramètres d’enregistrement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DA4B5D9-1981-1043-9530-EE2807295D13}"/>
              </a:ext>
            </a:extLst>
          </p:cNvPr>
          <p:cNvSpPr txBox="1"/>
          <p:nvPr/>
        </p:nvSpPr>
        <p:spPr>
          <a:xfrm>
            <a:off x="1553562" y="2274838"/>
            <a:ext cx="22752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u="sng" dirty="0">
                <a:latin typeface="Roboto Light" panose="02000000000000000000" pitchFamily="2" charset="0"/>
                <a:ea typeface="Roboto Light" panose="02000000000000000000" pitchFamily="2" charset="0"/>
              </a:rPr>
              <a:t>Étape 2 : </a:t>
            </a:r>
          </a:p>
          <a:p>
            <a:endParaRPr lang="fr-CH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Pour vos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enregistrements locaux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, activez ou désactivez les paramètres suivants qui vous intéressent.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F4BD520-3194-807F-937B-AD48B43B1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1650" y="1397575"/>
            <a:ext cx="4922649" cy="406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3200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81C7A9-9FC3-5B4D-18BF-DB498FE01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5430968-57E9-7AA5-C1FF-06516CE6817E}"/>
              </a:ext>
            </a:extLst>
          </p:cNvPr>
          <p:cNvSpPr txBox="1"/>
          <p:nvPr/>
        </p:nvSpPr>
        <p:spPr>
          <a:xfrm>
            <a:off x="1553562" y="0"/>
            <a:ext cx="90848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600" b="1" dirty="0">
                <a:solidFill>
                  <a:srgbClr val="CF0063"/>
                </a:solidFill>
              </a:rPr>
              <a:t>Vérifier les paramètres d’enregistrement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1FB175C-023C-4518-84B8-7CF535E65DCC}"/>
              </a:ext>
            </a:extLst>
          </p:cNvPr>
          <p:cNvSpPr txBox="1"/>
          <p:nvPr/>
        </p:nvSpPr>
        <p:spPr>
          <a:xfrm>
            <a:off x="1553562" y="1305340"/>
            <a:ext cx="227524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u="sng" dirty="0">
                <a:latin typeface="Roboto Light" panose="02000000000000000000" pitchFamily="2" charset="0"/>
                <a:ea typeface="Roboto Light" panose="02000000000000000000" pitchFamily="2" charset="0"/>
              </a:rPr>
              <a:t>Étape 3 : </a:t>
            </a:r>
          </a:p>
          <a:p>
            <a:endParaRPr lang="fr-CH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Même chose pour vos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enregistrements Cloud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, les paramètres sont plus nombreux toutefois si vous avez un doute sur un paramètre, vous pouvez passer la souris devant le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point d’interrogation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 afin d’avoir d’amples informations.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7349D2-6FE9-47EF-1A4C-BD957CC45A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20981" y="789845"/>
            <a:ext cx="2383318" cy="52783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381984EC-ABB8-B7A9-A1F1-E7A87BB43294}"/>
              </a:ext>
            </a:extLst>
          </p:cNvPr>
          <p:cNvCxnSpPr/>
          <p:nvPr/>
        </p:nvCxnSpPr>
        <p:spPr>
          <a:xfrm>
            <a:off x="3665893" y="4800600"/>
            <a:ext cx="1076325" cy="0"/>
          </a:xfrm>
          <a:prstGeom prst="straightConnector1">
            <a:avLst/>
          </a:prstGeom>
          <a:ln>
            <a:solidFill>
              <a:srgbClr val="CF006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6126DE65-49B7-0A5A-4E89-A1C91A2A96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4676775"/>
            <a:ext cx="238125" cy="24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304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819DA3-5883-5727-E19C-3A48A08E8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E564193-5AE7-2781-2705-DEDCA4091396}"/>
              </a:ext>
            </a:extLst>
          </p:cNvPr>
          <p:cNvSpPr txBox="1"/>
          <p:nvPr/>
        </p:nvSpPr>
        <p:spPr>
          <a:xfrm>
            <a:off x="1553562" y="0"/>
            <a:ext cx="90848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600" b="1" dirty="0">
                <a:solidFill>
                  <a:srgbClr val="CF0063"/>
                </a:solidFill>
              </a:rPr>
              <a:t>Vérifier les paramètres d’enregistrement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F99A81B-2D02-E2CC-E528-17A8DAB078A4}"/>
              </a:ext>
            </a:extLst>
          </p:cNvPr>
          <p:cNvSpPr txBox="1"/>
          <p:nvPr/>
        </p:nvSpPr>
        <p:spPr>
          <a:xfrm>
            <a:off x="1553562" y="1028342"/>
            <a:ext cx="284777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u="sng" dirty="0">
                <a:latin typeface="Roboto Light" panose="02000000000000000000" pitchFamily="2" charset="0"/>
                <a:ea typeface="Roboto Light" panose="02000000000000000000" pitchFamily="2" charset="0"/>
              </a:rPr>
              <a:t>Étape 4 : </a:t>
            </a:r>
          </a:p>
          <a:p>
            <a:endParaRPr lang="fr-CH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Enfin, le dernier paramètre important à prendre en compte,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l’enregistrement automatique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. Nous recommandons de le laisser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désactivé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. </a:t>
            </a:r>
          </a:p>
          <a:p>
            <a:endParaRPr lang="fr-CH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Si vous avez besoin, pour un évènement par exemple, que l’enregistrement soit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démarré automatiquement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, vous pouvez le faire lors de la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création de la réunion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782FE54-4415-18CB-F3DD-E204D5F73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2049" y="2886858"/>
            <a:ext cx="4162250" cy="10842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6690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734849-B7A5-D579-E703-F13E41A66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7FDDF16-D079-7D10-8106-3EF592BAE8B0}"/>
              </a:ext>
            </a:extLst>
          </p:cNvPr>
          <p:cNvSpPr txBox="1"/>
          <p:nvPr/>
        </p:nvSpPr>
        <p:spPr>
          <a:xfrm>
            <a:off x="1553562" y="0"/>
            <a:ext cx="90848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600" b="1" dirty="0">
                <a:solidFill>
                  <a:srgbClr val="CF0063"/>
                </a:solidFill>
              </a:rPr>
              <a:t>Démarrer l’enregistrement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AC0DD55-BC63-FC50-CC2A-DD3ED432AF8C}"/>
              </a:ext>
            </a:extLst>
          </p:cNvPr>
          <p:cNvSpPr txBox="1"/>
          <p:nvPr/>
        </p:nvSpPr>
        <p:spPr>
          <a:xfrm>
            <a:off x="1553562" y="1720839"/>
            <a:ext cx="19943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u="sng" dirty="0">
                <a:latin typeface="Roboto Light" panose="02000000000000000000" pitchFamily="2" charset="0"/>
                <a:ea typeface="Roboto Light" panose="02000000000000000000" pitchFamily="2" charset="0"/>
              </a:rPr>
              <a:t>Étape 1 : </a:t>
            </a:r>
          </a:p>
          <a:p>
            <a:endParaRPr lang="fr-CH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Après avoir ouvert votre réunion, repérez le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bouton d’enregistrement (2)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 en cliquant sur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«Plus» (1) 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afin d’ouvrir la fonctionnalité et l’épingler au menu central.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BA5D14-F4D9-D68D-17F3-1A71271953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67208" y="1428189"/>
            <a:ext cx="6237091" cy="40016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1779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DFD1FB-3854-B5F5-93C5-C03293772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1616D9B-C45E-A538-0A2E-7D7387AF8549}"/>
              </a:ext>
            </a:extLst>
          </p:cNvPr>
          <p:cNvSpPr txBox="1"/>
          <p:nvPr/>
        </p:nvSpPr>
        <p:spPr>
          <a:xfrm>
            <a:off x="1553562" y="0"/>
            <a:ext cx="90848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600" b="1" dirty="0">
                <a:solidFill>
                  <a:srgbClr val="CF0063"/>
                </a:solidFill>
              </a:rPr>
              <a:t>Démarrer l’enregistrement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64790C6-E8EC-A4D4-1AFA-F8362824E498}"/>
              </a:ext>
            </a:extLst>
          </p:cNvPr>
          <p:cNvSpPr txBox="1"/>
          <p:nvPr/>
        </p:nvSpPr>
        <p:spPr>
          <a:xfrm>
            <a:off x="1553562" y="1028342"/>
            <a:ext cx="221241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u="sng" dirty="0">
                <a:latin typeface="Roboto Light" panose="02000000000000000000" pitchFamily="2" charset="0"/>
                <a:ea typeface="Roboto Light" panose="02000000000000000000" pitchFamily="2" charset="0"/>
              </a:rPr>
              <a:t>Étape 2 : </a:t>
            </a:r>
          </a:p>
          <a:p>
            <a:endParaRPr lang="fr-CH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Choisissez ensuite si vous souhaitez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enregistrer dans le Cloud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, ce qui veut dire que votre enregistrement sera trouvable dans le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profil web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, ou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localement sur votre machine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.</a:t>
            </a:r>
          </a:p>
          <a:p>
            <a:endParaRPr lang="fr-CH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Les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raccourcis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 permettant d’enregistrer sont affichés.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C2E5726-B487-D0E9-758C-0646E086C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67208" y="1428190"/>
            <a:ext cx="6237091" cy="4001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611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6E0B09-209B-99FD-6146-255FA48F4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0B4A0DE-2862-EB6B-8175-E637E11D7382}"/>
              </a:ext>
            </a:extLst>
          </p:cNvPr>
          <p:cNvSpPr txBox="1"/>
          <p:nvPr/>
        </p:nvSpPr>
        <p:spPr>
          <a:xfrm>
            <a:off x="1553562" y="0"/>
            <a:ext cx="90848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600" b="1" dirty="0">
                <a:solidFill>
                  <a:srgbClr val="CF0063"/>
                </a:solidFill>
              </a:rPr>
              <a:t>Démarrer l’enregistrement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BDEA6D4-9EE4-C80F-7517-D49B3A6A15B5}"/>
              </a:ext>
            </a:extLst>
          </p:cNvPr>
          <p:cNvSpPr txBox="1"/>
          <p:nvPr/>
        </p:nvSpPr>
        <p:spPr>
          <a:xfrm>
            <a:off x="1553562" y="1720840"/>
            <a:ext cx="221241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u="sng" dirty="0">
                <a:latin typeface="Roboto Light" panose="02000000000000000000" pitchFamily="2" charset="0"/>
                <a:ea typeface="Roboto Light" panose="02000000000000000000" pitchFamily="2" charset="0"/>
              </a:rPr>
              <a:t>Étape 3 : </a:t>
            </a:r>
          </a:p>
          <a:p>
            <a:endParaRPr lang="fr-CH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Vous pouvez vérifier que l’enregistrement se déroule bien dans la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partie supérieure droite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 de la fenêtre et des boutons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pause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 et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arrêt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 de l’enregistrement sont disponibles.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9542467-9D98-CD3E-785A-F2497B75D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1346" y="2868155"/>
            <a:ext cx="6237091" cy="11216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2073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ADBB7E-8064-4E8D-337C-403805E0F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681EEC-526F-A39E-14DD-796611A69719}"/>
              </a:ext>
            </a:extLst>
          </p:cNvPr>
          <p:cNvSpPr txBox="1"/>
          <p:nvPr/>
        </p:nvSpPr>
        <p:spPr>
          <a:xfrm>
            <a:off x="1553562" y="0"/>
            <a:ext cx="90848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600" b="1" dirty="0">
                <a:solidFill>
                  <a:srgbClr val="CF0063"/>
                </a:solidFill>
              </a:rPr>
              <a:t>Diffuser en direct votre réunion ou webinaire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942433F-3DFE-956F-0A44-BEBA2012336E}"/>
              </a:ext>
            </a:extLst>
          </p:cNvPr>
          <p:cNvSpPr txBox="1"/>
          <p:nvPr/>
        </p:nvSpPr>
        <p:spPr>
          <a:xfrm>
            <a:off x="1553562" y="2274838"/>
            <a:ext cx="22124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u="sng" dirty="0">
                <a:latin typeface="Roboto Light" panose="02000000000000000000" pitchFamily="2" charset="0"/>
                <a:ea typeface="Roboto Light" panose="02000000000000000000" pitchFamily="2" charset="0"/>
              </a:rPr>
              <a:t>Étape 1 : </a:t>
            </a:r>
          </a:p>
          <a:p>
            <a:endParaRPr lang="fr-CH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Sous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«Plus» (1)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, repérez l’option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«Diffusion en direct» (2) 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et cliquez dessus afin de l’ouvrir.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3A4CAC-0B79-BFED-93E2-6FF072529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38010" y="1376592"/>
            <a:ext cx="6400427" cy="4104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7963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58BECD-BE3F-8CF1-AF83-8FB994CCA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9902175-152F-3A71-57C4-A2C3041A1C68}"/>
              </a:ext>
            </a:extLst>
          </p:cNvPr>
          <p:cNvSpPr txBox="1"/>
          <p:nvPr/>
        </p:nvSpPr>
        <p:spPr>
          <a:xfrm>
            <a:off x="1553562" y="0"/>
            <a:ext cx="90848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600" b="1" dirty="0">
                <a:solidFill>
                  <a:srgbClr val="CF0063"/>
                </a:solidFill>
              </a:rPr>
              <a:t>Diffuser en direct votre réunion ou webinaire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F020EBE-74E2-88A5-AD14-FED5DEEE6461}"/>
              </a:ext>
            </a:extLst>
          </p:cNvPr>
          <p:cNvSpPr txBox="1"/>
          <p:nvPr/>
        </p:nvSpPr>
        <p:spPr>
          <a:xfrm>
            <a:off x="1553562" y="1720840"/>
            <a:ext cx="221241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u="sng" dirty="0">
                <a:latin typeface="Roboto Light" panose="02000000000000000000" pitchFamily="2" charset="0"/>
                <a:ea typeface="Roboto Light" panose="02000000000000000000" pitchFamily="2" charset="0"/>
              </a:rPr>
              <a:t>Étape 2 : </a:t>
            </a:r>
          </a:p>
          <a:p>
            <a:endParaRPr lang="fr-CH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Sélectionnez le service de diffusion de votre choix. Il vous est possible de personnaliser le service de rediffusion si celui que vous souhaitez utiliser ne figure pas dans la liste.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(3)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1624EA5-BCF5-4B5F-CF6F-01B6AF5C0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38010" y="1379559"/>
            <a:ext cx="6400427" cy="40988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38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C7B883-6F77-5D50-92BD-26B14908A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9CE8E99-AD23-E7C9-E3E3-EE13F3E40066}"/>
              </a:ext>
            </a:extLst>
          </p:cNvPr>
          <p:cNvSpPr txBox="1"/>
          <p:nvPr/>
        </p:nvSpPr>
        <p:spPr>
          <a:xfrm>
            <a:off x="1553562" y="0"/>
            <a:ext cx="90848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600" b="1" dirty="0">
                <a:solidFill>
                  <a:srgbClr val="CF0063"/>
                </a:solidFill>
              </a:rPr>
              <a:t>Diffuser en direct votre réunion ou webinaire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12F81F5-2391-9345-BF4C-9A3DB94AB8FA}"/>
              </a:ext>
            </a:extLst>
          </p:cNvPr>
          <p:cNvSpPr txBox="1"/>
          <p:nvPr/>
        </p:nvSpPr>
        <p:spPr>
          <a:xfrm>
            <a:off x="1553562" y="1582340"/>
            <a:ext cx="221241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u="sng" dirty="0">
                <a:latin typeface="Roboto Light" panose="02000000000000000000" pitchFamily="2" charset="0"/>
                <a:ea typeface="Roboto Light" panose="02000000000000000000" pitchFamily="2" charset="0"/>
              </a:rPr>
              <a:t>Étape 3 : </a:t>
            </a:r>
          </a:p>
          <a:p>
            <a:endParaRPr lang="fr-CH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Selon la plateforme de diffusion que vous avez choisi, une demande d’autorisation à associer Zoom à cette plateforme.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(4)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 Suivez ensuite les étapes afin de démarrer la diffusion.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7931898-96A4-9C9A-7AAF-AE38DF935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69074" y="1379559"/>
            <a:ext cx="6338299" cy="40988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9713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8AD03D-F779-2A22-80AA-9FB022688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612276F-F597-82D3-8C96-365F0FC56130}"/>
              </a:ext>
            </a:extLst>
          </p:cNvPr>
          <p:cNvSpPr txBox="1"/>
          <p:nvPr/>
        </p:nvSpPr>
        <p:spPr>
          <a:xfrm>
            <a:off x="1553562" y="0"/>
            <a:ext cx="90848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600" b="1" dirty="0">
                <a:solidFill>
                  <a:srgbClr val="CF0063"/>
                </a:solidFill>
              </a:rPr>
              <a:t>Bonnes pratiques d’enregistrement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2EB94C1-2166-3386-7DEF-2D61FB71403B}"/>
              </a:ext>
            </a:extLst>
          </p:cNvPr>
          <p:cNvSpPr txBox="1"/>
          <p:nvPr/>
        </p:nvSpPr>
        <p:spPr>
          <a:xfrm>
            <a:off x="1553562" y="1582340"/>
            <a:ext cx="908487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B5CFF"/>
              </a:buClr>
              <a:buFont typeface="Arial" panose="020B0604020202020204" pitchFamily="34" charset="0"/>
              <a:buChar char="•"/>
            </a:pP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Nous l’avons mentionné dans le chapitre, vous pouvez démarrer et stopper un enregistrement avec les raccourcis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«</a:t>
            </a:r>
            <a:r>
              <a:rPr lang="fr-CH" b="1" dirty="0" err="1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Alt+R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» 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ou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«</a:t>
            </a:r>
            <a:r>
              <a:rPr lang="fr-CH" b="1" dirty="0" err="1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Alt+C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»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. Surveillez bien pendant votre enregistrement que vous ne tapiez pas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par erreur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 de nouveau le raccourci, notamment pendant un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partage d’écran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. </a:t>
            </a:r>
          </a:p>
          <a:p>
            <a:pPr>
              <a:buClr>
                <a:srgbClr val="0B5CFF"/>
              </a:buClr>
            </a:pPr>
            <a:endParaRPr lang="fr-CH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285750" indent="-285750">
              <a:buClr>
                <a:srgbClr val="0B5CFF"/>
              </a:buClr>
              <a:buFont typeface="Arial" panose="020B0604020202020204" pitchFamily="34" charset="0"/>
              <a:buChar char="•"/>
            </a:pP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Gardez en tête que les enregistrements cloud sont soumis à une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conservation de 90 jours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, après quoi votre enregistrement en envoyé à la corbeille et récupérable dans celle-ci pendant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30 jours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. Si votre enregistrement requiert une conservation plus longue, vous pouvez nous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envoyer un mail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 à l’adresse présente dans la partie 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  <a:hlinkClick r:id="rId3" action="ppaction://hlinksldjump"/>
              </a:rPr>
              <a:t>Contact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 de ce tutoriel. </a:t>
            </a:r>
          </a:p>
          <a:p>
            <a:pPr marL="285750" indent="-285750">
              <a:buClr>
                <a:srgbClr val="0B5CFF"/>
              </a:buClr>
              <a:buFont typeface="Arial" panose="020B0604020202020204" pitchFamily="34" charset="0"/>
              <a:buChar char="•"/>
            </a:pPr>
            <a:endParaRPr lang="fr-CH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L="285750" indent="-285750">
              <a:buClr>
                <a:srgbClr val="0B5CFF"/>
              </a:buClr>
              <a:buFont typeface="Arial" panose="020B0604020202020204" pitchFamily="34" charset="0"/>
              <a:buChar char="•"/>
            </a:pP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Si vous avez des questions concernant la diffusion, rendez-vous à la diapositive de 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  <a:hlinkClick r:id="rId3" action="ppaction://hlinksldjump"/>
              </a:rPr>
              <a:t>Contact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 afin de nous les poser ! </a:t>
            </a:r>
          </a:p>
        </p:txBody>
      </p:sp>
    </p:spTree>
    <p:extLst>
      <p:ext uri="{BB962C8B-B14F-4D97-AF65-F5344CB8AC3E}">
        <p14:creationId xmlns:p14="http://schemas.microsoft.com/office/powerpoint/2010/main" val="3538184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AE4F54-216F-96A1-CEE7-E416FC7FF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F34286A-5BF3-6780-3B2F-16A3937B63F1}"/>
              </a:ext>
            </a:extLst>
          </p:cNvPr>
          <p:cNvSpPr txBox="1"/>
          <p:nvPr/>
        </p:nvSpPr>
        <p:spPr>
          <a:xfrm>
            <a:off x="1553562" y="0"/>
            <a:ext cx="90848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600" b="1" dirty="0">
                <a:solidFill>
                  <a:srgbClr val="CF0063"/>
                </a:solidFill>
              </a:rPr>
              <a:t>Bonnes pratiques d’enregistrement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7221F4D-0EC4-76D1-C103-2BDA0F426A91}"/>
              </a:ext>
            </a:extLst>
          </p:cNvPr>
          <p:cNvSpPr txBox="1"/>
          <p:nvPr/>
        </p:nvSpPr>
        <p:spPr>
          <a:xfrm>
            <a:off x="1549257" y="1859338"/>
            <a:ext cx="337065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Vos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enregistrements Cloud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 se présentent de cette manière, avec plusieurs enregistrements sur la même réunion si vous stoppez puis relancez l’enregistrement pendant cette même réunion. </a:t>
            </a:r>
          </a:p>
          <a:p>
            <a:endParaRPr lang="fr-CH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Vous retrouverez tous les </a:t>
            </a:r>
            <a:r>
              <a:rPr lang="fr-CH" b="1" dirty="0">
                <a:solidFill>
                  <a:srgbClr val="CF0063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fichiers listés</a:t>
            </a:r>
            <a:r>
              <a:rPr lang="fr-CH" dirty="0">
                <a:latin typeface="Roboto Light" panose="02000000000000000000" pitchFamily="2" charset="0"/>
                <a:ea typeface="Roboto Light" panose="02000000000000000000" pitchFamily="2" charset="0"/>
              </a:rPr>
              <a:t> sous chaque enregistrement.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AA50E38-B8B2-8A5D-D2CC-1DCDC79F32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5457" y="941317"/>
            <a:ext cx="4842980" cy="4975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0568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21AC8C-AB8D-29A9-E0AA-E11563170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1B6A0-B789-025C-1B9D-79CCFD9AB66E}"/>
              </a:ext>
            </a:extLst>
          </p:cNvPr>
          <p:cNvSpPr txBox="1"/>
          <p:nvPr/>
        </p:nvSpPr>
        <p:spPr>
          <a:xfrm>
            <a:off x="1553562" y="0"/>
            <a:ext cx="9084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200" b="1" dirty="0">
                <a:solidFill>
                  <a:srgbClr val="CF0063"/>
                </a:solidFill>
              </a:rPr>
              <a:t>Contact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13B0A46-87AA-9A3C-7D66-B5043ECB5547}"/>
              </a:ext>
            </a:extLst>
          </p:cNvPr>
          <p:cNvSpPr txBox="1"/>
          <p:nvPr/>
        </p:nvSpPr>
        <p:spPr>
          <a:xfrm>
            <a:off x="477253" y="2459504"/>
            <a:ext cx="112374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dirty="0">
                <a:latin typeface="Roboto Light" panose="02000000000000000000" pitchFamily="2" charset="0"/>
                <a:ea typeface="Roboto Light" panose="02000000000000000000" pitchFamily="2" charset="0"/>
              </a:rPr>
              <a:t>En cas de problème, de doute, ou que vous avez une question, vous pouvez nous contacter à l’adresse </a:t>
            </a:r>
            <a:r>
              <a:rPr lang="fr-CH" sz="2400" dirty="0">
                <a:latin typeface="Roboto Light" panose="02000000000000000000" pitchFamily="2" charset="0"/>
                <a:ea typeface="Roboto Light" panose="02000000000000000000" pitchFamily="2" charset="0"/>
                <a:hlinkClick r:id="rId3"/>
              </a:rPr>
              <a:t>zoom@unige.ch</a:t>
            </a:r>
            <a:r>
              <a:rPr lang="fr-CH" sz="2400" dirty="0">
                <a:latin typeface="Roboto Light" panose="02000000000000000000" pitchFamily="2" charset="0"/>
                <a:ea typeface="Roboto Light" panose="02000000000000000000" pitchFamily="2" charset="0"/>
              </a:rPr>
              <a:t>. </a:t>
            </a:r>
          </a:p>
          <a:p>
            <a:endParaRPr lang="fr-CH" sz="2400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r>
              <a:rPr lang="fr-CH" sz="2400" dirty="0">
                <a:latin typeface="Roboto Light" panose="02000000000000000000" pitchFamily="2" charset="0"/>
                <a:ea typeface="Roboto Light" panose="02000000000000000000" pitchFamily="2" charset="0"/>
              </a:rPr>
              <a:t>Alternativement, vous pouvez ouvrir un ticket depuis le support </a:t>
            </a:r>
            <a:r>
              <a:rPr lang="fr-CH" sz="2400" dirty="0">
                <a:latin typeface="Roboto Light" panose="02000000000000000000" pitchFamily="2" charset="0"/>
                <a:ea typeface="Roboto Light" panose="02000000000000000000" pitchFamily="2" charset="0"/>
                <a:hlinkClick r:id="rId4"/>
              </a:rPr>
              <a:t>Digital Workplace</a:t>
            </a:r>
            <a:r>
              <a:rPr lang="fr-CH" sz="2400" dirty="0">
                <a:latin typeface="Roboto Light" panose="02000000000000000000" pitchFamily="2" charset="0"/>
                <a:ea typeface="Roboto Light" panose="02000000000000000000" pitchFamily="2" charset="0"/>
              </a:rPr>
              <a:t> de l’Université.</a:t>
            </a:r>
          </a:p>
        </p:txBody>
      </p:sp>
    </p:spTree>
    <p:extLst>
      <p:ext uri="{BB962C8B-B14F-4D97-AF65-F5344CB8AC3E}">
        <p14:creationId xmlns:p14="http://schemas.microsoft.com/office/powerpoint/2010/main" val="149020193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Zoom Slides Template 1.0">
  <a:themeElements>
    <a:clrScheme name="Simple Dark">
      <a:dk1>
        <a:srgbClr val="00053D"/>
      </a:dk1>
      <a:lt1>
        <a:srgbClr val="D7E6FC"/>
      </a:lt1>
      <a:dk2>
        <a:srgbClr val="26275A"/>
      </a:dk2>
      <a:lt2>
        <a:srgbClr val="F4F4F6"/>
      </a:lt2>
      <a:accent1>
        <a:srgbClr val="0B5CFF"/>
      </a:accent1>
      <a:accent2>
        <a:srgbClr val="B5D0F8"/>
      </a:accent2>
      <a:accent3>
        <a:srgbClr val="4F90EE"/>
      </a:accent3>
      <a:accent4>
        <a:srgbClr val="274D83"/>
      </a:accent4>
      <a:accent5>
        <a:srgbClr val="1A3760"/>
      </a:accent5>
      <a:accent6>
        <a:srgbClr val="00FF91"/>
      </a:accent6>
      <a:hlink>
        <a:srgbClr val="4F90EE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Simple Dark">
    <a:dk1>
      <a:srgbClr val="00053D"/>
    </a:dk1>
    <a:lt1>
      <a:srgbClr val="D7E6FC"/>
    </a:lt1>
    <a:dk2>
      <a:srgbClr val="26275A"/>
    </a:dk2>
    <a:lt2>
      <a:srgbClr val="F4F4F6"/>
    </a:lt2>
    <a:accent1>
      <a:srgbClr val="0B5CFF"/>
    </a:accent1>
    <a:accent2>
      <a:srgbClr val="B5D0F8"/>
    </a:accent2>
    <a:accent3>
      <a:srgbClr val="4F90EE"/>
    </a:accent3>
    <a:accent4>
      <a:srgbClr val="274D83"/>
    </a:accent4>
    <a:accent5>
      <a:srgbClr val="1A3760"/>
    </a:accent5>
    <a:accent6>
      <a:srgbClr val="00FF91"/>
    </a:accent6>
    <a:hlink>
      <a:srgbClr val="4F90EE"/>
    </a:hlink>
    <a:folHlink>
      <a:srgbClr val="4DD0E1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df6b34-8909-4947-b03f-28cebbb2aef3" xsi:nil="true"/>
    <lcf76f155ced4ddcb4097134ff3c332f xmlns="d061b88b-647f-445f-8064-43f02d335d6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990CE6055A554DAA9001E4982A65E3" ma:contentTypeVersion="13" ma:contentTypeDescription="Crée un document." ma:contentTypeScope="" ma:versionID="123a2f1bd0fe51a88ee4ef24951b8ea2">
  <xsd:schema xmlns:xsd="http://www.w3.org/2001/XMLSchema" xmlns:xs="http://www.w3.org/2001/XMLSchema" xmlns:p="http://schemas.microsoft.com/office/2006/metadata/properties" xmlns:ns2="d061b88b-647f-445f-8064-43f02d335d6c" xmlns:ns3="4fdf6b34-8909-4947-b03f-28cebbb2aef3" targetNamespace="http://schemas.microsoft.com/office/2006/metadata/properties" ma:root="true" ma:fieldsID="c39a94f37b0628f49868777fb3e0e99c" ns2:_="" ns3:_="">
    <xsd:import namespace="d061b88b-647f-445f-8064-43f02d335d6c"/>
    <xsd:import namespace="4fdf6b34-8909-4947-b03f-28cebbb2aef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61b88b-647f-445f-8064-43f02d335d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326a1a01-f002-4b1f-9617-625d2f60aa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df6b34-8909-4947-b03f-28cebbb2aef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c15e511-ff76-449f-9a5f-134934ae6ac7}" ma:internalName="TaxCatchAll" ma:showField="CatchAllData" ma:web="4fdf6b34-8909-4947-b03f-28cebbb2ae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615884-5670-476D-BE62-D8380493F2A4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4fdf6b34-8909-4947-b03f-28cebbb2aef3"/>
    <ds:schemaRef ds:uri="d061b88b-647f-445f-8064-43f02d335d6c"/>
  </ds:schemaRefs>
</ds:datastoreItem>
</file>

<file path=customXml/itemProps2.xml><?xml version="1.0" encoding="utf-8"?>
<ds:datastoreItem xmlns:ds="http://schemas.openxmlformats.org/officeDocument/2006/customXml" ds:itemID="{6D94100A-9B30-4C70-BE12-3C39DC5E32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67FA493-3A17-4F24-9DBC-D1C01F6D6A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61b88b-647f-445f-8064-43f02d335d6c"/>
    <ds:schemaRef ds:uri="4fdf6b34-8909-4947-b03f-28cebbb2ae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2581</TotalTime>
  <Words>706</Words>
  <Application>Microsoft Office PowerPoint</Application>
  <PresentationFormat>Grand écran</PresentationFormat>
  <Paragraphs>88</Paragraphs>
  <Slides>16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16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Inter</vt:lpstr>
      <vt:lpstr>Montserrat</vt:lpstr>
      <vt:lpstr>Montserrat Medium</vt:lpstr>
      <vt:lpstr>Montserrat SemiBold</vt:lpstr>
      <vt:lpstr>Roboto Light</vt:lpstr>
      <vt:lpstr>Ubuntu</vt:lpstr>
      <vt:lpstr>Thème Office</vt:lpstr>
      <vt:lpstr>Zoom Slides Template 1.0</vt:lpstr>
      <vt:lpstr>Présentation PowerPoint</vt:lpstr>
      <vt:lpstr>Sommaire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Université de Genève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Hervé Scarpellini</dc:creator>
  <cp:lastModifiedBy>Jolyne Ferreira Reis</cp:lastModifiedBy>
  <cp:revision>31</cp:revision>
  <dcterms:created xsi:type="dcterms:W3CDTF">2024-08-27T06:03:54Z</dcterms:created>
  <dcterms:modified xsi:type="dcterms:W3CDTF">2026-09-08T15:02:30Z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0x010100F6990CE6055A554DAA9001E4982A65E3</vt:lpwstr>
  </property>
  <property fmtid="{D5CDD505-2E9C-101B-9397-08002B2CF9AE}" pid="3" name="MediaServiceImageTags">
    <vt:lpwstr/>
  </property>
</Properties>
</file>