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</p:sldMasterIdLst>
  <p:notesMasterIdLst>
    <p:notesMasterId r:id="rId12"/>
  </p:notesMasterIdLst>
  <p:handoutMasterIdLst>
    <p:handoutMasterId r:id="rId13"/>
  </p:handoutMasterIdLst>
  <p:sldIdLst>
    <p:sldId id="259" r:id="rId6"/>
    <p:sldId id="294" r:id="rId7"/>
    <p:sldId id="287" r:id="rId8"/>
    <p:sldId id="316" r:id="rId9"/>
    <p:sldId id="320" r:id="rId10"/>
    <p:sldId id="305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0063"/>
    <a:srgbClr val="4F90EE"/>
    <a:srgbClr val="0B5CFF"/>
    <a:srgbClr val="156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666" autoAdjust="0"/>
  </p:normalViewPr>
  <p:slideViewPr>
    <p:cSldViewPr snapToGrid="0">
      <p:cViewPr varScale="1">
        <p:scale>
          <a:sx n="81" d="100"/>
          <a:sy n="81" d="100"/>
        </p:scale>
        <p:origin x="114" y="15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AA46F365-FEC7-7C1E-0A2B-56823487819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15B8425-B859-1742-F202-F4D52EC953A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820BF-C8C2-49FB-A160-169573B557E6}" type="datetimeFigureOut">
              <a:rPr lang="fr-CH" smtClean="0"/>
              <a:t>14.07.2026</a:t>
            </a:fld>
            <a:endParaRPr lang="fr-CH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0AEB753-EBAE-264C-465F-1C2302BF83D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9503299-D23D-F053-40E6-92C88BE7508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F5AE25-1D6D-4EA4-B918-B76BE5D28136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5052216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97BEC-D065-48FB-AD73-B929C441AE63}" type="datetimeFigureOut">
              <a:rPr lang="fr-CH" smtClean="0"/>
              <a:t>14.07.2026</a:t>
            </a:fld>
            <a:endParaRPr lang="fr-CH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H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4F75B8-5B4A-4B93-8B62-7F74EA313C3C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365276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4" name="Google Shape;22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6" name="Google Shape;21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F75B8-5B4A-4B93-8B62-7F74EA313C3C}" type="slidenum">
              <a:rPr lang="fr-CH" smtClean="0"/>
              <a:t>3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6270864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018A2F-B167-E422-A6B8-E504AC7AC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105F73A-DEE6-6BBA-80A8-600D8FFA48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84F52DA-A99E-2D65-BE33-A47A2676EB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248CDBC-A013-ECE1-81F8-4C74AA5934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F75B8-5B4A-4B93-8B62-7F74EA313C3C}" type="slidenum">
              <a:rPr lang="fr-CH" smtClean="0"/>
              <a:t>4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7045818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6081A-A470-33E9-FB9A-451197E4F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3DE25CE-245D-A740-99A2-B0148099EC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4132F7A-D25F-C584-E379-247C0F0DD9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0A0B56B-B11A-A5D9-A952-1DA2600DD7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F75B8-5B4A-4B93-8B62-7F74EA313C3C}" type="slidenum">
              <a:rPr lang="fr-CH" smtClean="0"/>
              <a:t>5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835546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96065C-4C2A-445E-9312-2DECDB30B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76ECC40-BD67-05A1-AEEE-E4E4C64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DD430E6-1031-6A13-8ED3-D4270778F9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7251DF-A707-F6C3-E46E-3979B5D4F8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F75B8-5B4A-4B93-8B62-7F74EA313C3C}" type="slidenum">
              <a:rPr lang="fr-CH" smtClean="0"/>
              <a:t>6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321190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D66172-FCFE-05D4-C7C0-8D0CD54665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011FF22-C57A-AF03-C073-A2E01391D5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AF24716-C020-48D4-EBA9-AF64B8B86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C86F-CF23-4A52-9976-5C6B14176746}" type="datetimeFigureOut">
              <a:rPr lang="fr-CH" smtClean="0"/>
              <a:t>14.07.2026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42C921C-B08D-ABEA-9273-FD5671915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224A3F-E4A9-9D6D-A62A-3FF572068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03D50-E499-47E9-B505-58F00EB3DB8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08952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ACA895-59E3-F82A-C263-CF456126A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9AE9D92-0A6B-E946-05A6-CCFAAE17AD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575FE8-F230-D871-67A6-3654AB45D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C86F-CF23-4A52-9976-5C6B14176746}" type="datetimeFigureOut">
              <a:rPr lang="fr-CH" smtClean="0"/>
              <a:t>14.07.2026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31F40BE-F970-5AE7-6819-A4FEDFAFC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9FD39FE-22E5-9162-6B91-89190A8D1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03D50-E499-47E9-B505-58F00EB3DB8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776187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BB69719-2206-E545-330A-796F3A20C2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194AAC9-2890-045F-DE5B-2C4C8C1D7F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BC0ED62-F142-1505-2102-485E92247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C86F-CF23-4A52-9976-5C6B14176746}" type="datetimeFigureOut">
              <a:rPr lang="fr-CH" smtClean="0"/>
              <a:t>14.07.2026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0D998E9-F4E6-47C7-D433-BEEFF5D81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A178F62-0307-5D20-6858-A7C971272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03D50-E499-47E9-B505-58F00EB3DB8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7242763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 - Content, Bloom Tapered C">
  <p:cSld name="14 - Content, Bloom Tapered C">
    <p:bg>
      <p:bgPr>
        <a:gradFill>
          <a:gsLst>
            <a:gs pos="0">
              <a:schemeClr val="accent1"/>
            </a:gs>
            <a:gs pos="50000">
              <a:schemeClr val="accent1"/>
            </a:gs>
            <a:gs pos="100000">
              <a:schemeClr val="accent3"/>
            </a:gs>
          </a:gsLst>
          <a:lin ang="18900732" scaled="0"/>
        </a:gra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/>
          <p:nvPr/>
        </p:nvSpPr>
        <p:spPr>
          <a:xfrm>
            <a:off x="-6132" y="731600"/>
            <a:ext cx="12188951" cy="6128685"/>
          </a:xfrm>
          <a:custGeom>
            <a:avLst/>
            <a:gdLst/>
            <a:ahLst/>
            <a:cxnLst/>
            <a:rect l="l" t="t" r="r" b="b"/>
            <a:pathLst>
              <a:path w="11795759" h="6496839" extrusionOk="0">
                <a:moveTo>
                  <a:pt x="11382375" y="5487189"/>
                </a:moveTo>
                <a:cubicBezTo>
                  <a:pt x="10892155" y="4579139"/>
                  <a:pt x="10280650" y="3714904"/>
                  <a:pt x="9551035" y="2921789"/>
                </a:cubicBezTo>
                <a:cubicBezTo>
                  <a:pt x="8761095" y="2060729"/>
                  <a:pt x="7880985" y="1331114"/>
                  <a:pt x="6935470" y="734849"/>
                </a:cubicBezTo>
                <a:cubicBezTo>
                  <a:pt x="4603750" y="-737716"/>
                  <a:pt x="1458595" y="91594"/>
                  <a:pt x="0" y="2430934"/>
                </a:cubicBezTo>
                <a:lnTo>
                  <a:pt x="0" y="6496839"/>
                </a:lnTo>
                <a:lnTo>
                  <a:pt x="11795760" y="6496839"/>
                </a:lnTo>
                <a:cubicBezTo>
                  <a:pt x="11696700" y="6152670"/>
                  <a:pt x="11559540" y="5814214"/>
                  <a:pt x="11382375" y="548718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5"/>
          <p:cNvSpPr/>
          <p:nvPr/>
        </p:nvSpPr>
        <p:spPr>
          <a:xfrm>
            <a:off x="614459" y="6488951"/>
            <a:ext cx="567468" cy="128516"/>
          </a:xfrm>
          <a:custGeom>
            <a:avLst/>
            <a:gdLst/>
            <a:ahLst/>
            <a:cxnLst/>
            <a:rect l="l" t="t" r="r" b="b"/>
            <a:pathLst>
              <a:path w="285160" h="64581" extrusionOk="0">
                <a:moveTo>
                  <a:pt x="91461" y="12507"/>
                </a:moveTo>
                <a:cubicBezTo>
                  <a:pt x="102376" y="12507"/>
                  <a:pt x="111245" y="21375"/>
                  <a:pt x="111245" y="32290"/>
                </a:cubicBezTo>
                <a:cubicBezTo>
                  <a:pt x="111245" y="43206"/>
                  <a:pt x="102376" y="52074"/>
                  <a:pt x="91461" y="52074"/>
                </a:cubicBezTo>
                <a:cubicBezTo>
                  <a:pt x="80546" y="52074"/>
                  <a:pt x="71677" y="43206"/>
                  <a:pt x="71677" y="32290"/>
                </a:cubicBezTo>
                <a:cubicBezTo>
                  <a:pt x="71677" y="21375"/>
                  <a:pt x="80546" y="12507"/>
                  <a:pt x="91461" y="12507"/>
                </a:cubicBezTo>
                <a:close/>
                <a:moveTo>
                  <a:pt x="161091" y="12507"/>
                </a:moveTo>
                <a:cubicBezTo>
                  <a:pt x="172006" y="12507"/>
                  <a:pt x="180874" y="21375"/>
                  <a:pt x="180874" y="32290"/>
                </a:cubicBezTo>
                <a:cubicBezTo>
                  <a:pt x="180874" y="43206"/>
                  <a:pt x="172006" y="52074"/>
                  <a:pt x="161091" y="52074"/>
                </a:cubicBezTo>
                <a:cubicBezTo>
                  <a:pt x="150175" y="52074"/>
                  <a:pt x="141307" y="43206"/>
                  <a:pt x="141307" y="32290"/>
                </a:cubicBezTo>
                <a:cubicBezTo>
                  <a:pt x="141307" y="21375"/>
                  <a:pt x="150175" y="12507"/>
                  <a:pt x="161091" y="12507"/>
                </a:cubicBezTo>
                <a:close/>
                <a:moveTo>
                  <a:pt x="774" y="955"/>
                </a:moveTo>
                <a:cubicBezTo>
                  <a:pt x="774" y="7868"/>
                  <a:pt x="6414" y="13462"/>
                  <a:pt x="13326" y="13553"/>
                </a:cubicBezTo>
                <a:lnTo>
                  <a:pt x="38522" y="13553"/>
                </a:lnTo>
                <a:lnTo>
                  <a:pt x="3321" y="48709"/>
                </a:lnTo>
                <a:cubicBezTo>
                  <a:pt x="683" y="51392"/>
                  <a:pt x="1" y="55485"/>
                  <a:pt x="1729" y="58941"/>
                </a:cubicBezTo>
                <a:cubicBezTo>
                  <a:pt x="3275" y="61898"/>
                  <a:pt x="6459" y="63671"/>
                  <a:pt x="9824" y="63671"/>
                </a:cubicBezTo>
                <a:lnTo>
                  <a:pt x="60398" y="63671"/>
                </a:lnTo>
                <a:cubicBezTo>
                  <a:pt x="60398" y="56758"/>
                  <a:pt x="54804" y="51164"/>
                  <a:pt x="47800" y="51164"/>
                </a:cubicBezTo>
                <a:lnTo>
                  <a:pt x="18648" y="51164"/>
                </a:lnTo>
                <a:lnTo>
                  <a:pt x="53894" y="15918"/>
                </a:lnTo>
                <a:cubicBezTo>
                  <a:pt x="56532" y="13235"/>
                  <a:pt x="57215" y="9141"/>
                  <a:pt x="55486" y="5685"/>
                </a:cubicBezTo>
                <a:cubicBezTo>
                  <a:pt x="53940" y="2729"/>
                  <a:pt x="50756" y="955"/>
                  <a:pt x="47391" y="955"/>
                </a:cubicBezTo>
                <a:close/>
                <a:moveTo>
                  <a:pt x="224126" y="0"/>
                </a:moveTo>
                <a:cubicBezTo>
                  <a:pt x="210709" y="0"/>
                  <a:pt x="199703" y="11506"/>
                  <a:pt x="199703" y="24923"/>
                </a:cubicBezTo>
                <a:lnTo>
                  <a:pt x="199703" y="63671"/>
                </a:lnTo>
                <a:cubicBezTo>
                  <a:pt x="206616" y="63671"/>
                  <a:pt x="212255" y="58032"/>
                  <a:pt x="212255" y="51119"/>
                </a:cubicBezTo>
                <a:lnTo>
                  <a:pt x="212255" y="24786"/>
                </a:lnTo>
                <a:cubicBezTo>
                  <a:pt x="212255" y="18328"/>
                  <a:pt x="217258" y="12871"/>
                  <a:pt x="223762" y="12552"/>
                </a:cubicBezTo>
                <a:cubicBezTo>
                  <a:pt x="223924" y="12546"/>
                  <a:pt x="224085" y="12543"/>
                  <a:pt x="224245" y="12543"/>
                </a:cubicBezTo>
                <a:cubicBezTo>
                  <a:pt x="230761" y="12543"/>
                  <a:pt x="236132" y="17900"/>
                  <a:pt x="236132" y="24513"/>
                </a:cubicBezTo>
                <a:lnTo>
                  <a:pt x="236132" y="51164"/>
                </a:lnTo>
                <a:cubicBezTo>
                  <a:pt x="236132" y="58123"/>
                  <a:pt x="241772" y="63717"/>
                  <a:pt x="248685" y="63717"/>
                </a:cubicBezTo>
                <a:lnTo>
                  <a:pt x="248685" y="24786"/>
                </a:lnTo>
                <a:cubicBezTo>
                  <a:pt x="248685" y="18328"/>
                  <a:pt x="253688" y="12871"/>
                  <a:pt x="260191" y="12552"/>
                </a:cubicBezTo>
                <a:cubicBezTo>
                  <a:pt x="260354" y="12546"/>
                  <a:pt x="260516" y="12543"/>
                  <a:pt x="260678" y="12543"/>
                </a:cubicBezTo>
                <a:cubicBezTo>
                  <a:pt x="267233" y="12543"/>
                  <a:pt x="272562" y="17900"/>
                  <a:pt x="272562" y="24513"/>
                </a:cubicBezTo>
                <a:lnTo>
                  <a:pt x="272562" y="51164"/>
                </a:lnTo>
                <a:cubicBezTo>
                  <a:pt x="272562" y="58123"/>
                  <a:pt x="278201" y="63717"/>
                  <a:pt x="285160" y="63717"/>
                </a:cubicBezTo>
                <a:lnTo>
                  <a:pt x="285160" y="24923"/>
                </a:lnTo>
                <a:cubicBezTo>
                  <a:pt x="285023" y="11506"/>
                  <a:pt x="274063" y="0"/>
                  <a:pt x="260600" y="0"/>
                </a:cubicBezTo>
                <a:cubicBezTo>
                  <a:pt x="253369" y="0"/>
                  <a:pt x="246820" y="3138"/>
                  <a:pt x="242318" y="8141"/>
                </a:cubicBezTo>
                <a:cubicBezTo>
                  <a:pt x="237861" y="3138"/>
                  <a:pt x="231357" y="0"/>
                  <a:pt x="224126" y="0"/>
                </a:cubicBezTo>
                <a:close/>
                <a:moveTo>
                  <a:pt x="91461" y="0"/>
                </a:moveTo>
                <a:cubicBezTo>
                  <a:pt x="73633" y="0"/>
                  <a:pt x="59170" y="14508"/>
                  <a:pt x="59170" y="32290"/>
                </a:cubicBezTo>
                <a:cubicBezTo>
                  <a:pt x="59170" y="50073"/>
                  <a:pt x="73633" y="64581"/>
                  <a:pt x="91461" y="64581"/>
                </a:cubicBezTo>
                <a:cubicBezTo>
                  <a:pt x="109243" y="64581"/>
                  <a:pt x="123752" y="50073"/>
                  <a:pt x="123752" y="32290"/>
                </a:cubicBezTo>
                <a:cubicBezTo>
                  <a:pt x="123752" y="14508"/>
                  <a:pt x="109243" y="0"/>
                  <a:pt x="91461" y="0"/>
                </a:cubicBezTo>
                <a:close/>
                <a:moveTo>
                  <a:pt x="161091" y="0"/>
                </a:moveTo>
                <a:cubicBezTo>
                  <a:pt x="143308" y="0"/>
                  <a:pt x="128800" y="14508"/>
                  <a:pt x="128845" y="32290"/>
                </a:cubicBezTo>
                <a:cubicBezTo>
                  <a:pt x="128845" y="50073"/>
                  <a:pt x="143353" y="64581"/>
                  <a:pt x="161136" y="64581"/>
                </a:cubicBezTo>
                <a:cubicBezTo>
                  <a:pt x="178919" y="64581"/>
                  <a:pt x="193427" y="50073"/>
                  <a:pt x="193427" y="32290"/>
                </a:cubicBezTo>
                <a:cubicBezTo>
                  <a:pt x="193427" y="14508"/>
                  <a:pt x="178873" y="0"/>
                  <a:pt x="16109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5"/>
          <p:cNvSpPr txBox="1"/>
          <p:nvPr/>
        </p:nvSpPr>
        <p:spPr>
          <a:xfrm>
            <a:off x="3384000" y="6248400"/>
            <a:ext cx="5426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667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© 2024  Zoom Video Communications, Inc.</a:t>
            </a:r>
            <a:endParaRPr sz="667" b="0" i="0" u="none" strike="noStrike" cap="none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3" name="Google Shape;33;p5"/>
          <p:cNvSpPr txBox="1">
            <a:spLocks noGrp="1"/>
          </p:cNvSpPr>
          <p:nvPr>
            <p:ph type="sldNum" idx="12"/>
          </p:nvPr>
        </p:nvSpPr>
        <p:spPr>
          <a:xfrm>
            <a:off x="10782400" y="6248400"/>
            <a:ext cx="804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fld id="{00000000-1234-1234-1234-123412341234}" type="slidenum">
              <a:rPr lang="fr-CH" smtClean="0"/>
              <a:pPr/>
              <a:t>‹N°›</a:t>
            </a:fld>
            <a:endParaRPr lang="fr-CH"/>
          </a:p>
        </p:txBody>
      </p:sp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610700" y="1650800"/>
            <a:ext cx="3576000" cy="7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 SemiBold"/>
              <a:buNone/>
              <a:defRPr sz="2933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609600" y="3490000"/>
            <a:ext cx="4502000" cy="26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894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Char char="●"/>
              <a:defRPr>
                <a:solidFill>
                  <a:srgbClr val="FFFFFF"/>
                </a:solidFill>
              </a:defRPr>
            </a:lvl1pPr>
            <a:lvl2pPr marL="1219170" lvl="1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+"/>
              <a:defRPr>
                <a:solidFill>
                  <a:srgbClr val="FFFFFF"/>
                </a:solidFill>
              </a:defRPr>
            </a:lvl2pPr>
            <a:lvl3pPr marL="1828754" lvl="2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↳"/>
              <a:defRPr>
                <a:solidFill>
                  <a:srgbClr val="FFFFFF"/>
                </a:solidFill>
              </a:defRPr>
            </a:lvl3pPr>
            <a:lvl4pPr marL="2438339" lvl="3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↦"/>
              <a:defRPr>
                <a:solidFill>
                  <a:srgbClr val="FFFFFF"/>
                </a:solidFill>
              </a:defRPr>
            </a:lvl4pPr>
            <a:lvl5pPr marL="3047924" lvl="4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○"/>
              <a:defRPr>
                <a:solidFill>
                  <a:srgbClr val="FFFFFF"/>
                </a:solidFill>
              </a:defRPr>
            </a:lvl5pPr>
            <a:lvl6pPr marL="3657509" lvl="5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■"/>
              <a:defRPr>
                <a:solidFill>
                  <a:srgbClr val="FFFFFF"/>
                </a:solidFill>
              </a:defRPr>
            </a:lvl6pPr>
            <a:lvl7pPr marL="4267093" lvl="6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▸"/>
              <a:defRPr>
                <a:solidFill>
                  <a:srgbClr val="FFFFFF"/>
                </a:solidFill>
              </a:defRPr>
            </a:lvl7pPr>
            <a:lvl8pPr marL="4876678" lvl="7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⬩"/>
              <a:defRPr>
                <a:solidFill>
                  <a:srgbClr val="FFFFFF"/>
                </a:solidFill>
              </a:defRPr>
            </a:lvl8pPr>
            <a:lvl9pPr marL="5486263" lvl="8" indent="-389457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Clr>
                <a:srgbClr val="FFFFFF"/>
              </a:buClr>
              <a:buSzPts val="1000"/>
              <a:buChar char="☉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572185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 - Content, Light Flat">
  <p:cSld name="18 - Content, Light Flat"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610700" y="1650800"/>
            <a:ext cx="3576000" cy="7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Montserrat SemiBold"/>
              <a:buNone/>
              <a:defRPr sz="2933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609600" y="3490000"/>
            <a:ext cx="4502000" cy="26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894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marL="1219170" lvl="1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+"/>
              <a:defRPr/>
            </a:lvl2pPr>
            <a:lvl3pPr marL="1828754" lvl="2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↳"/>
              <a:defRPr/>
            </a:lvl3pPr>
            <a:lvl4pPr marL="2438339" lvl="3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↦"/>
              <a:defRPr/>
            </a:lvl4pPr>
            <a:lvl5pPr marL="3047924" lvl="4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○"/>
              <a:defRPr/>
            </a:lvl5pPr>
            <a:lvl6pPr marL="3657509" lvl="5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■"/>
              <a:defRPr/>
            </a:lvl6pPr>
            <a:lvl7pPr marL="4267093" lvl="6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▸"/>
              <a:defRPr/>
            </a:lvl7pPr>
            <a:lvl8pPr marL="4876678" lvl="7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⬩"/>
              <a:defRPr/>
            </a:lvl8pPr>
            <a:lvl9pPr marL="5486263" lvl="8" indent="-389457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SzPts val="1000"/>
              <a:buChar char="☉"/>
              <a:defRPr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614459" y="6488951"/>
            <a:ext cx="567468" cy="128516"/>
          </a:xfrm>
          <a:custGeom>
            <a:avLst/>
            <a:gdLst/>
            <a:ahLst/>
            <a:cxnLst/>
            <a:rect l="l" t="t" r="r" b="b"/>
            <a:pathLst>
              <a:path w="285160" h="64581" extrusionOk="0">
                <a:moveTo>
                  <a:pt x="91461" y="12507"/>
                </a:moveTo>
                <a:cubicBezTo>
                  <a:pt x="102376" y="12507"/>
                  <a:pt x="111245" y="21375"/>
                  <a:pt x="111245" y="32290"/>
                </a:cubicBezTo>
                <a:cubicBezTo>
                  <a:pt x="111245" y="43206"/>
                  <a:pt x="102376" y="52074"/>
                  <a:pt x="91461" y="52074"/>
                </a:cubicBezTo>
                <a:cubicBezTo>
                  <a:pt x="80546" y="52074"/>
                  <a:pt x="71677" y="43206"/>
                  <a:pt x="71677" y="32290"/>
                </a:cubicBezTo>
                <a:cubicBezTo>
                  <a:pt x="71677" y="21375"/>
                  <a:pt x="80546" y="12507"/>
                  <a:pt x="91461" y="12507"/>
                </a:cubicBezTo>
                <a:close/>
                <a:moveTo>
                  <a:pt x="161091" y="12507"/>
                </a:moveTo>
                <a:cubicBezTo>
                  <a:pt x="172006" y="12507"/>
                  <a:pt x="180874" y="21375"/>
                  <a:pt x="180874" y="32290"/>
                </a:cubicBezTo>
                <a:cubicBezTo>
                  <a:pt x="180874" y="43206"/>
                  <a:pt x="172006" y="52074"/>
                  <a:pt x="161091" y="52074"/>
                </a:cubicBezTo>
                <a:cubicBezTo>
                  <a:pt x="150175" y="52074"/>
                  <a:pt x="141307" y="43206"/>
                  <a:pt x="141307" y="32290"/>
                </a:cubicBezTo>
                <a:cubicBezTo>
                  <a:pt x="141307" y="21375"/>
                  <a:pt x="150175" y="12507"/>
                  <a:pt x="161091" y="12507"/>
                </a:cubicBezTo>
                <a:close/>
                <a:moveTo>
                  <a:pt x="774" y="955"/>
                </a:moveTo>
                <a:cubicBezTo>
                  <a:pt x="774" y="7868"/>
                  <a:pt x="6414" y="13462"/>
                  <a:pt x="13326" y="13553"/>
                </a:cubicBezTo>
                <a:lnTo>
                  <a:pt x="38522" y="13553"/>
                </a:lnTo>
                <a:lnTo>
                  <a:pt x="3321" y="48709"/>
                </a:lnTo>
                <a:cubicBezTo>
                  <a:pt x="683" y="51392"/>
                  <a:pt x="1" y="55485"/>
                  <a:pt x="1729" y="58941"/>
                </a:cubicBezTo>
                <a:cubicBezTo>
                  <a:pt x="3275" y="61898"/>
                  <a:pt x="6459" y="63671"/>
                  <a:pt x="9824" y="63671"/>
                </a:cubicBezTo>
                <a:lnTo>
                  <a:pt x="60398" y="63671"/>
                </a:lnTo>
                <a:cubicBezTo>
                  <a:pt x="60398" y="56758"/>
                  <a:pt x="54804" y="51164"/>
                  <a:pt x="47800" y="51164"/>
                </a:cubicBezTo>
                <a:lnTo>
                  <a:pt x="18648" y="51164"/>
                </a:lnTo>
                <a:lnTo>
                  <a:pt x="53894" y="15918"/>
                </a:lnTo>
                <a:cubicBezTo>
                  <a:pt x="56532" y="13235"/>
                  <a:pt x="57215" y="9141"/>
                  <a:pt x="55486" y="5685"/>
                </a:cubicBezTo>
                <a:cubicBezTo>
                  <a:pt x="53940" y="2729"/>
                  <a:pt x="50756" y="955"/>
                  <a:pt x="47391" y="955"/>
                </a:cubicBezTo>
                <a:close/>
                <a:moveTo>
                  <a:pt x="224126" y="0"/>
                </a:moveTo>
                <a:cubicBezTo>
                  <a:pt x="210709" y="0"/>
                  <a:pt x="199703" y="11506"/>
                  <a:pt x="199703" y="24923"/>
                </a:cubicBezTo>
                <a:lnTo>
                  <a:pt x="199703" y="63671"/>
                </a:lnTo>
                <a:cubicBezTo>
                  <a:pt x="206616" y="63671"/>
                  <a:pt x="212255" y="58032"/>
                  <a:pt x="212255" y="51119"/>
                </a:cubicBezTo>
                <a:lnTo>
                  <a:pt x="212255" y="24786"/>
                </a:lnTo>
                <a:cubicBezTo>
                  <a:pt x="212255" y="18328"/>
                  <a:pt x="217258" y="12871"/>
                  <a:pt x="223762" y="12552"/>
                </a:cubicBezTo>
                <a:cubicBezTo>
                  <a:pt x="223924" y="12546"/>
                  <a:pt x="224085" y="12543"/>
                  <a:pt x="224245" y="12543"/>
                </a:cubicBezTo>
                <a:cubicBezTo>
                  <a:pt x="230761" y="12543"/>
                  <a:pt x="236132" y="17900"/>
                  <a:pt x="236132" y="24513"/>
                </a:cubicBezTo>
                <a:lnTo>
                  <a:pt x="236132" y="51164"/>
                </a:lnTo>
                <a:cubicBezTo>
                  <a:pt x="236132" y="58123"/>
                  <a:pt x="241772" y="63717"/>
                  <a:pt x="248685" y="63717"/>
                </a:cubicBezTo>
                <a:lnTo>
                  <a:pt x="248685" y="24786"/>
                </a:lnTo>
                <a:cubicBezTo>
                  <a:pt x="248685" y="18328"/>
                  <a:pt x="253688" y="12871"/>
                  <a:pt x="260191" y="12552"/>
                </a:cubicBezTo>
                <a:cubicBezTo>
                  <a:pt x="260354" y="12546"/>
                  <a:pt x="260516" y="12543"/>
                  <a:pt x="260678" y="12543"/>
                </a:cubicBezTo>
                <a:cubicBezTo>
                  <a:pt x="267233" y="12543"/>
                  <a:pt x="272562" y="17900"/>
                  <a:pt x="272562" y="24513"/>
                </a:cubicBezTo>
                <a:lnTo>
                  <a:pt x="272562" y="51164"/>
                </a:lnTo>
                <a:cubicBezTo>
                  <a:pt x="272562" y="58123"/>
                  <a:pt x="278201" y="63717"/>
                  <a:pt x="285160" y="63717"/>
                </a:cubicBezTo>
                <a:lnTo>
                  <a:pt x="285160" y="24923"/>
                </a:lnTo>
                <a:cubicBezTo>
                  <a:pt x="285023" y="11506"/>
                  <a:pt x="274063" y="0"/>
                  <a:pt x="260600" y="0"/>
                </a:cubicBezTo>
                <a:cubicBezTo>
                  <a:pt x="253369" y="0"/>
                  <a:pt x="246820" y="3138"/>
                  <a:pt x="242318" y="8141"/>
                </a:cubicBezTo>
                <a:cubicBezTo>
                  <a:pt x="237861" y="3138"/>
                  <a:pt x="231357" y="0"/>
                  <a:pt x="224126" y="0"/>
                </a:cubicBezTo>
                <a:close/>
                <a:moveTo>
                  <a:pt x="91461" y="0"/>
                </a:moveTo>
                <a:cubicBezTo>
                  <a:pt x="73633" y="0"/>
                  <a:pt x="59170" y="14508"/>
                  <a:pt x="59170" y="32290"/>
                </a:cubicBezTo>
                <a:cubicBezTo>
                  <a:pt x="59170" y="50073"/>
                  <a:pt x="73633" y="64581"/>
                  <a:pt x="91461" y="64581"/>
                </a:cubicBezTo>
                <a:cubicBezTo>
                  <a:pt x="109243" y="64581"/>
                  <a:pt x="123752" y="50073"/>
                  <a:pt x="123752" y="32290"/>
                </a:cubicBezTo>
                <a:cubicBezTo>
                  <a:pt x="123752" y="14508"/>
                  <a:pt x="109243" y="0"/>
                  <a:pt x="91461" y="0"/>
                </a:cubicBezTo>
                <a:close/>
                <a:moveTo>
                  <a:pt x="161091" y="0"/>
                </a:moveTo>
                <a:cubicBezTo>
                  <a:pt x="143308" y="0"/>
                  <a:pt x="128800" y="14508"/>
                  <a:pt x="128845" y="32290"/>
                </a:cubicBezTo>
                <a:cubicBezTo>
                  <a:pt x="128845" y="50073"/>
                  <a:pt x="143353" y="64581"/>
                  <a:pt x="161136" y="64581"/>
                </a:cubicBezTo>
                <a:cubicBezTo>
                  <a:pt x="178919" y="64581"/>
                  <a:pt x="193427" y="50073"/>
                  <a:pt x="193427" y="32290"/>
                </a:cubicBezTo>
                <a:cubicBezTo>
                  <a:pt x="193427" y="14508"/>
                  <a:pt x="178873" y="0"/>
                  <a:pt x="16109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2"/>
          <p:cNvSpPr txBox="1"/>
          <p:nvPr/>
        </p:nvSpPr>
        <p:spPr>
          <a:xfrm>
            <a:off x="3384000" y="6248400"/>
            <a:ext cx="5426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667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rPr>
              <a:t>© 2024  Zoom Video Communications, Inc.</a:t>
            </a:r>
            <a:endParaRPr sz="667" b="0" i="0" u="none" strike="noStrike" cap="none">
              <a:solidFill>
                <a:schemeClr val="accent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10782400" y="6248400"/>
            <a:ext cx="804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fld id="{06B03D50-E499-47E9-B505-58F00EB3DB8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531242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 - Title, Bloom">
  <p:cSld name="02 - Title, Bloom">
    <p:bg>
      <p:bgPr>
        <a:gradFill>
          <a:gsLst>
            <a:gs pos="0">
              <a:schemeClr val="accent1"/>
            </a:gs>
            <a:gs pos="50000">
              <a:schemeClr val="accent1"/>
            </a:gs>
            <a:gs pos="100000">
              <a:schemeClr val="accent3"/>
            </a:gs>
          </a:gsLst>
          <a:lin ang="18900732" scaled="0"/>
        </a:gra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1" y="668434"/>
            <a:ext cx="11355111" cy="6187167"/>
          </a:xfrm>
          <a:custGeom>
            <a:avLst/>
            <a:gdLst/>
            <a:ahLst/>
            <a:cxnLst/>
            <a:rect l="l" t="t" r="r" b="b"/>
            <a:pathLst>
              <a:path w="11666210" h="6356678" extrusionOk="0">
                <a:moveTo>
                  <a:pt x="11571859" y="6356679"/>
                </a:moveTo>
                <a:lnTo>
                  <a:pt x="0" y="6356679"/>
                </a:lnTo>
                <a:lnTo>
                  <a:pt x="0" y="1002232"/>
                </a:lnTo>
                <a:cubicBezTo>
                  <a:pt x="388528" y="755521"/>
                  <a:pt x="817937" y="561694"/>
                  <a:pt x="1282452" y="433373"/>
                </a:cubicBezTo>
                <a:cubicBezTo>
                  <a:pt x="2350611" y="173322"/>
                  <a:pt x="3492538" y="-10429"/>
                  <a:pt x="4657700" y="460"/>
                </a:cubicBezTo>
                <a:cubicBezTo>
                  <a:pt x="5730253" y="5367"/>
                  <a:pt x="6787452" y="138048"/>
                  <a:pt x="7794054" y="389063"/>
                </a:cubicBezTo>
                <a:cubicBezTo>
                  <a:pt x="10444226" y="1063655"/>
                  <a:pt x="12087225" y="3717486"/>
                  <a:pt x="11571859" y="63566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3"/>
          <p:cNvSpPr txBox="1">
            <a:spLocks noGrp="1"/>
          </p:cNvSpPr>
          <p:nvPr>
            <p:ph type="ctrTitle"/>
          </p:nvPr>
        </p:nvSpPr>
        <p:spPr>
          <a:xfrm>
            <a:off x="609600" y="731600"/>
            <a:ext cx="6351600" cy="17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 Medium"/>
              <a:buNone/>
              <a:defRPr sz="32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/>
          <p:nvPr/>
        </p:nvSpPr>
        <p:spPr>
          <a:xfrm>
            <a:off x="609600" y="6248400"/>
            <a:ext cx="5426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667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© 2024 Zoom Video Communications, Inc.</a:t>
            </a:r>
            <a:endParaRPr sz="667" b="0" i="0" u="none" strike="noStrike" cap="none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609600" y="3493800"/>
            <a:ext cx="4502000" cy="7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Montserrat"/>
              <a:buNone/>
              <a:defRPr sz="1600" b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Montserrat"/>
              <a:buNone/>
              <a:defRPr sz="1600" b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Montserrat"/>
              <a:buNone/>
              <a:defRPr sz="1600" b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Montserrat"/>
              <a:buNone/>
              <a:defRPr sz="1600" b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Montserrat"/>
              <a:buNone/>
              <a:defRPr sz="1600" b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Montserrat"/>
              <a:buNone/>
              <a:defRPr sz="1600" b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Montserrat"/>
              <a:buNone/>
              <a:defRPr sz="1600" b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Montserrat"/>
              <a:buNone/>
              <a:defRPr sz="1600" b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Montserrat"/>
              <a:buNone/>
              <a:defRPr sz="1600" b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body" idx="2"/>
          </p:nvPr>
        </p:nvSpPr>
        <p:spPr>
          <a:xfrm>
            <a:off x="609600" y="4408400"/>
            <a:ext cx="4502000" cy="7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894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Char char="●"/>
              <a:defRPr>
                <a:solidFill>
                  <a:srgbClr val="FFFFFF"/>
                </a:solidFill>
              </a:defRPr>
            </a:lvl1pPr>
            <a:lvl2pPr marL="1219170" lvl="1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+"/>
              <a:defRPr>
                <a:solidFill>
                  <a:srgbClr val="FFFFFF"/>
                </a:solidFill>
              </a:defRPr>
            </a:lvl2pPr>
            <a:lvl3pPr marL="1828754" lvl="2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↳"/>
              <a:defRPr>
                <a:solidFill>
                  <a:srgbClr val="FFFFFF"/>
                </a:solidFill>
              </a:defRPr>
            </a:lvl3pPr>
            <a:lvl4pPr marL="2438339" lvl="3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↦"/>
              <a:defRPr>
                <a:solidFill>
                  <a:srgbClr val="FFFFFF"/>
                </a:solidFill>
              </a:defRPr>
            </a:lvl4pPr>
            <a:lvl5pPr marL="3047924" lvl="4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○"/>
              <a:defRPr>
                <a:solidFill>
                  <a:srgbClr val="FFFFFF"/>
                </a:solidFill>
              </a:defRPr>
            </a:lvl5pPr>
            <a:lvl6pPr marL="3657509" lvl="5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■"/>
              <a:defRPr>
                <a:solidFill>
                  <a:srgbClr val="FFFFFF"/>
                </a:solidFill>
              </a:defRPr>
            </a:lvl6pPr>
            <a:lvl7pPr marL="4267093" lvl="6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▸"/>
              <a:defRPr>
                <a:solidFill>
                  <a:srgbClr val="FFFFFF"/>
                </a:solidFill>
              </a:defRPr>
            </a:lvl7pPr>
            <a:lvl8pPr marL="4876678" lvl="7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⬩"/>
              <a:defRPr>
                <a:solidFill>
                  <a:srgbClr val="FFFFFF"/>
                </a:solidFill>
              </a:defRPr>
            </a:lvl8pPr>
            <a:lvl9pPr marL="5486263" lvl="8" indent="-389457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Clr>
                <a:srgbClr val="FFFFFF"/>
              </a:buClr>
              <a:buSzPts val="1000"/>
              <a:buChar char="☉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34544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 - Content, Light Tapered E">
  <p:cSld name="23 - Content, Light Tapered E">
    <p:bg>
      <p:bgPr>
        <a:solidFill>
          <a:srgbClr val="FFFFFF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/>
          <p:nvPr/>
        </p:nvSpPr>
        <p:spPr>
          <a:xfrm rot="10800000" flipH="1">
            <a:off x="1" y="0"/>
            <a:ext cx="4561553" cy="6858000"/>
          </a:xfrm>
          <a:custGeom>
            <a:avLst/>
            <a:gdLst/>
            <a:ahLst/>
            <a:cxnLst/>
            <a:rect l="l" t="t" r="r" b="b"/>
            <a:pathLst>
              <a:path w="4638868" h="6858000" extrusionOk="0">
                <a:moveTo>
                  <a:pt x="4424477" y="0"/>
                </a:moveTo>
                <a:lnTo>
                  <a:pt x="0" y="0"/>
                </a:lnTo>
                <a:lnTo>
                  <a:pt x="0" y="6858000"/>
                </a:lnTo>
                <a:lnTo>
                  <a:pt x="2826626" y="6858000"/>
                </a:lnTo>
                <a:cubicBezTo>
                  <a:pt x="3005207" y="6559487"/>
                  <a:pt x="3173876" y="6253125"/>
                  <a:pt x="3331915" y="5939790"/>
                </a:cubicBezTo>
                <a:cubicBezTo>
                  <a:pt x="3905536" y="4815866"/>
                  <a:pt x="4279183" y="3620465"/>
                  <a:pt x="4543203" y="2459717"/>
                </a:cubicBezTo>
                <a:cubicBezTo>
                  <a:pt x="4708036" y="1615878"/>
                  <a:pt x="4654379" y="778548"/>
                  <a:pt x="4424477" y="0"/>
                </a:cubicBezTo>
                <a:close/>
              </a:path>
            </a:pathLst>
          </a:custGeom>
          <a:gradFill>
            <a:gsLst>
              <a:gs pos="0">
                <a:srgbClr val="FFFFFF"/>
              </a:gs>
              <a:gs pos="50000">
                <a:srgbClr val="FFFFFF"/>
              </a:gs>
              <a:gs pos="100000">
                <a:schemeClr val="lt1"/>
              </a:gs>
            </a:gsLst>
            <a:lin ang="18900044" scaled="0"/>
          </a:gra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4"/>
          <p:cNvSpPr/>
          <p:nvPr/>
        </p:nvSpPr>
        <p:spPr>
          <a:xfrm>
            <a:off x="0" y="0"/>
            <a:ext cx="5118275" cy="6621032"/>
          </a:xfrm>
          <a:custGeom>
            <a:avLst/>
            <a:gdLst/>
            <a:ahLst/>
            <a:cxnLst/>
            <a:rect l="l" t="t" r="r" b="b"/>
            <a:pathLst>
              <a:path w="5152625" h="6665468" extrusionOk="0">
                <a:moveTo>
                  <a:pt x="0" y="6657086"/>
                </a:moveTo>
                <a:cubicBezTo>
                  <a:pt x="33565" y="6628384"/>
                  <a:pt x="67224" y="6599745"/>
                  <a:pt x="100979" y="6571170"/>
                </a:cubicBezTo>
                <a:cubicBezTo>
                  <a:pt x="1299947" y="5555933"/>
                  <a:pt x="2559222" y="4675734"/>
                  <a:pt x="3870503" y="3913677"/>
                </a:cubicBezTo>
                <a:lnTo>
                  <a:pt x="3870516" y="3913670"/>
                </a:lnTo>
                <a:cubicBezTo>
                  <a:pt x="5387251" y="3035395"/>
                  <a:pt x="5486819" y="1125792"/>
                  <a:pt x="4511294" y="0"/>
                </a:cubicBezTo>
                <a:lnTo>
                  <a:pt x="4519702" y="0"/>
                </a:lnTo>
                <a:cubicBezTo>
                  <a:pt x="5493754" y="1129106"/>
                  <a:pt x="5392370" y="3039777"/>
                  <a:pt x="3873697" y="3919163"/>
                </a:cubicBezTo>
                <a:cubicBezTo>
                  <a:pt x="2562720" y="4681042"/>
                  <a:pt x="1303757" y="5561032"/>
                  <a:pt x="105082" y="6575997"/>
                </a:cubicBezTo>
                <a:cubicBezTo>
                  <a:pt x="69952" y="6605778"/>
                  <a:pt x="34925" y="6635560"/>
                  <a:pt x="0" y="6665469"/>
                </a:cubicBezTo>
                <a:lnTo>
                  <a:pt x="0" y="665708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610700" y="1650800"/>
            <a:ext cx="3576000" cy="7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Montserrat SemiBold"/>
              <a:buNone/>
              <a:defRPr sz="2933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609600" y="3490000"/>
            <a:ext cx="4502000" cy="26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894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marL="1219170" lvl="1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+"/>
              <a:defRPr/>
            </a:lvl2pPr>
            <a:lvl3pPr marL="1828754" lvl="2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↳"/>
              <a:defRPr/>
            </a:lvl3pPr>
            <a:lvl4pPr marL="2438339" lvl="3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↦"/>
              <a:defRPr/>
            </a:lvl4pPr>
            <a:lvl5pPr marL="3047924" lvl="4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○"/>
              <a:defRPr/>
            </a:lvl5pPr>
            <a:lvl6pPr marL="3657509" lvl="5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■"/>
              <a:defRPr/>
            </a:lvl6pPr>
            <a:lvl7pPr marL="4267093" lvl="6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▸"/>
              <a:defRPr/>
            </a:lvl7pPr>
            <a:lvl8pPr marL="4876678" lvl="7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⬩"/>
              <a:defRPr/>
            </a:lvl8pPr>
            <a:lvl9pPr marL="5486263" lvl="8" indent="-389457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SzPts val="1000"/>
              <a:buChar char="☉"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10782400" y="6248400"/>
            <a:ext cx="804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fld id="{06B03D50-E499-47E9-B505-58F00EB3DB8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1580436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 - Content, Bloom Tapered C">
  <p:cSld name="14 - Content, Bloom Tapered C">
    <p:bg>
      <p:bgPr>
        <a:gradFill>
          <a:gsLst>
            <a:gs pos="0">
              <a:schemeClr val="accent1"/>
            </a:gs>
            <a:gs pos="50000">
              <a:schemeClr val="accent1"/>
            </a:gs>
            <a:gs pos="100000">
              <a:schemeClr val="accent3"/>
            </a:gs>
          </a:gsLst>
          <a:lin ang="18900732" scaled="0"/>
        </a:gra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/>
          <p:nvPr/>
        </p:nvSpPr>
        <p:spPr>
          <a:xfrm>
            <a:off x="-6132" y="731600"/>
            <a:ext cx="12188951" cy="6128685"/>
          </a:xfrm>
          <a:custGeom>
            <a:avLst/>
            <a:gdLst/>
            <a:ahLst/>
            <a:cxnLst/>
            <a:rect l="l" t="t" r="r" b="b"/>
            <a:pathLst>
              <a:path w="11795759" h="6496839" extrusionOk="0">
                <a:moveTo>
                  <a:pt x="11382375" y="5487189"/>
                </a:moveTo>
                <a:cubicBezTo>
                  <a:pt x="10892155" y="4579139"/>
                  <a:pt x="10280650" y="3714904"/>
                  <a:pt x="9551035" y="2921789"/>
                </a:cubicBezTo>
                <a:cubicBezTo>
                  <a:pt x="8761095" y="2060729"/>
                  <a:pt x="7880985" y="1331114"/>
                  <a:pt x="6935470" y="734849"/>
                </a:cubicBezTo>
                <a:cubicBezTo>
                  <a:pt x="4603750" y="-737716"/>
                  <a:pt x="1458595" y="91594"/>
                  <a:pt x="0" y="2430934"/>
                </a:cubicBezTo>
                <a:lnTo>
                  <a:pt x="0" y="6496839"/>
                </a:lnTo>
                <a:lnTo>
                  <a:pt x="11795760" y="6496839"/>
                </a:lnTo>
                <a:cubicBezTo>
                  <a:pt x="11696700" y="6152670"/>
                  <a:pt x="11559540" y="5814214"/>
                  <a:pt x="11382375" y="548718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610700" y="1650800"/>
            <a:ext cx="3576000" cy="7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 SemiBold"/>
              <a:buNone/>
              <a:defRPr sz="2933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609600" y="3490000"/>
            <a:ext cx="4502000" cy="26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894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Char char="●"/>
              <a:defRPr>
                <a:solidFill>
                  <a:srgbClr val="FFFFFF"/>
                </a:solidFill>
              </a:defRPr>
            </a:lvl1pPr>
            <a:lvl2pPr marL="1219170" lvl="1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+"/>
              <a:defRPr>
                <a:solidFill>
                  <a:srgbClr val="FFFFFF"/>
                </a:solidFill>
              </a:defRPr>
            </a:lvl2pPr>
            <a:lvl3pPr marL="1828754" lvl="2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↳"/>
              <a:defRPr>
                <a:solidFill>
                  <a:srgbClr val="FFFFFF"/>
                </a:solidFill>
              </a:defRPr>
            </a:lvl3pPr>
            <a:lvl4pPr marL="2438339" lvl="3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↦"/>
              <a:defRPr>
                <a:solidFill>
                  <a:srgbClr val="FFFFFF"/>
                </a:solidFill>
              </a:defRPr>
            </a:lvl4pPr>
            <a:lvl5pPr marL="3047924" lvl="4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○"/>
              <a:defRPr>
                <a:solidFill>
                  <a:srgbClr val="FFFFFF"/>
                </a:solidFill>
              </a:defRPr>
            </a:lvl5pPr>
            <a:lvl6pPr marL="3657509" lvl="5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■"/>
              <a:defRPr>
                <a:solidFill>
                  <a:srgbClr val="FFFFFF"/>
                </a:solidFill>
              </a:defRPr>
            </a:lvl6pPr>
            <a:lvl7pPr marL="4267093" lvl="6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▸"/>
              <a:defRPr>
                <a:solidFill>
                  <a:srgbClr val="FFFFFF"/>
                </a:solidFill>
              </a:defRPr>
            </a:lvl7pPr>
            <a:lvl8pPr marL="4876678" lvl="7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⬩"/>
              <a:defRPr>
                <a:solidFill>
                  <a:srgbClr val="FFFFFF"/>
                </a:solidFill>
              </a:defRPr>
            </a:lvl8pPr>
            <a:lvl9pPr marL="5486263" lvl="8" indent="-389457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Clr>
                <a:srgbClr val="FFFFFF"/>
              </a:buClr>
              <a:buSzPts val="1000"/>
              <a:buChar char="☉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52666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4 - Content, Dark Flat">
  <p:cSld name="04 - Content, Dark Flat">
    <p:bg>
      <p:bgPr>
        <a:solidFill>
          <a:schemeClr val="dk1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/>
          <p:nvPr/>
        </p:nvSpPr>
        <p:spPr>
          <a:xfrm>
            <a:off x="614459" y="6488951"/>
            <a:ext cx="567468" cy="128516"/>
          </a:xfrm>
          <a:custGeom>
            <a:avLst/>
            <a:gdLst/>
            <a:ahLst/>
            <a:cxnLst/>
            <a:rect l="l" t="t" r="r" b="b"/>
            <a:pathLst>
              <a:path w="285160" h="64581" extrusionOk="0">
                <a:moveTo>
                  <a:pt x="91461" y="12507"/>
                </a:moveTo>
                <a:cubicBezTo>
                  <a:pt x="102376" y="12507"/>
                  <a:pt x="111245" y="21375"/>
                  <a:pt x="111245" y="32290"/>
                </a:cubicBezTo>
                <a:cubicBezTo>
                  <a:pt x="111245" y="43206"/>
                  <a:pt x="102376" y="52074"/>
                  <a:pt x="91461" y="52074"/>
                </a:cubicBezTo>
                <a:cubicBezTo>
                  <a:pt x="80546" y="52074"/>
                  <a:pt x="71677" y="43206"/>
                  <a:pt x="71677" y="32290"/>
                </a:cubicBezTo>
                <a:cubicBezTo>
                  <a:pt x="71677" y="21375"/>
                  <a:pt x="80546" y="12507"/>
                  <a:pt x="91461" y="12507"/>
                </a:cubicBezTo>
                <a:close/>
                <a:moveTo>
                  <a:pt x="161091" y="12507"/>
                </a:moveTo>
                <a:cubicBezTo>
                  <a:pt x="172006" y="12507"/>
                  <a:pt x="180874" y="21375"/>
                  <a:pt x="180874" y="32290"/>
                </a:cubicBezTo>
                <a:cubicBezTo>
                  <a:pt x="180874" y="43206"/>
                  <a:pt x="172006" y="52074"/>
                  <a:pt x="161091" y="52074"/>
                </a:cubicBezTo>
                <a:cubicBezTo>
                  <a:pt x="150175" y="52074"/>
                  <a:pt x="141307" y="43206"/>
                  <a:pt x="141307" y="32290"/>
                </a:cubicBezTo>
                <a:cubicBezTo>
                  <a:pt x="141307" y="21375"/>
                  <a:pt x="150175" y="12507"/>
                  <a:pt x="161091" y="12507"/>
                </a:cubicBezTo>
                <a:close/>
                <a:moveTo>
                  <a:pt x="774" y="955"/>
                </a:moveTo>
                <a:cubicBezTo>
                  <a:pt x="774" y="7868"/>
                  <a:pt x="6414" y="13462"/>
                  <a:pt x="13326" y="13553"/>
                </a:cubicBezTo>
                <a:lnTo>
                  <a:pt x="38522" y="13553"/>
                </a:lnTo>
                <a:lnTo>
                  <a:pt x="3321" y="48709"/>
                </a:lnTo>
                <a:cubicBezTo>
                  <a:pt x="683" y="51392"/>
                  <a:pt x="1" y="55485"/>
                  <a:pt x="1729" y="58941"/>
                </a:cubicBezTo>
                <a:cubicBezTo>
                  <a:pt x="3275" y="61898"/>
                  <a:pt x="6459" y="63671"/>
                  <a:pt x="9824" y="63671"/>
                </a:cubicBezTo>
                <a:lnTo>
                  <a:pt x="60398" y="63671"/>
                </a:lnTo>
                <a:cubicBezTo>
                  <a:pt x="60398" y="56758"/>
                  <a:pt x="54804" y="51164"/>
                  <a:pt x="47800" y="51164"/>
                </a:cubicBezTo>
                <a:lnTo>
                  <a:pt x="18648" y="51164"/>
                </a:lnTo>
                <a:lnTo>
                  <a:pt x="53894" y="15918"/>
                </a:lnTo>
                <a:cubicBezTo>
                  <a:pt x="56532" y="13235"/>
                  <a:pt x="57215" y="9141"/>
                  <a:pt x="55486" y="5685"/>
                </a:cubicBezTo>
                <a:cubicBezTo>
                  <a:pt x="53940" y="2729"/>
                  <a:pt x="50756" y="955"/>
                  <a:pt x="47391" y="955"/>
                </a:cubicBezTo>
                <a:close/>
                <a:moveTo>
                  <a:pt x="224126" y="0"/>
                </a:moveTo>
                <a:cubicBezTo>
                  <a:pt x="210709" y="0"/>
                  <a:pt x="199703" y="11506"/>
                  <a:pt x="199703" y="24923"/>
                </a:cubicBezTo>
                <a:lnTo>
                  <a:pt x="199703" y="63671"/>
                </a:lnTo>
                <a:cubicBezTo>
                  <a:pt x="206616" y="63671"/>
                  <a:pt x="212255" y="58032"/>
                  <a:pt x="212255" y="51119"/>
                </a:cubicBezTo>
                <a:lnTo>
                  <a:pt x="212255" y="24786"/>
                </a:lnTo>
                <a:cubicBezTo>
                  <a:pt x="212255" y="18328"/>
                  <a:pt x="217258" y="12871"/>
                  <a:pt x="223762" y="12552"/>
                </a:cubicBezTo>
                <a:cubicBezTo>
                  <a:pt x="223924" y="12546"/>
                  <a:pt x="224085" y="12543"/>
                  <a:pt x="224245" y="12543"/>
                </a:cubicBezTo>
                <a:cubicBezTo>
                  <a:pt x="230761" y="12543"/>
                  <a:pt x="236132" y="17900"/>
                  <a:pt x="236132" y="24513"/>
                </a:cubicBezTo>
                <a:lnTo>
                  <a:pt x="236132" y="51164"/>
                </a:lnTo>
                <a:cubicBezTo>
                  <a:pt x="236132" y="58123"/>
                  <a:pt x="241772" y="63717"/>
                  <a:pt x="248685" y="63717"/>
                </a:cubicBezTo>
                <a:lnTo>
                  <a:pt x="248685" y="24786"/>
                </a:lnTo>
                <a:cubicBezTo>
                  <a:pt x="248685" y="18328"/>
                  <a:pt x="253688" y="12871"/>
                  <a:pt x="260191" y="12552"/>
                </a:cubicBezTo>
                <a:cubicBezTo>
                  <a:pt x="260354" y="12546"/>
                  <a:pt x="260516" y="12543"/>
                  <a:pt x="260678" y="12543"/>
                </a:cubicBezTo>
                <a:cubicBezTo>
                  <a:pt x="267233" y="12543"/>
                  <a:pt x="272562" y="17900"/>
                  <a:pt x="272562" y="24513"/>
                </a:cubicBezTo>
                <a:lnTo>
                  <a:pt x="272562" y="51164"/>
                </a:lnTo>
                <a:cubicBezTo>
                  <a:pt x="272562" y="58123"/>
                  <a:pt x="278201" y="63717"/>
                  <a:pt x="285160" y="63717"/>
                </a:cubicBezTo>
                <a:lnTo>
                  <a:pt x="285160" y="24923"/>
                </a:lnTo>
                <a:cubicBezTo>
                  <a:pt x="285023" y="11506"/>
                  <a:pt x="274063" y="0"/>
                  <a:pt x="260600" y="0"/>
                </a:cubicBezTo>
                <a:cubicBezTo>
                  <a:pt x="253369" y="0"/>
                  <a:pt x="246820" y="3138"/>
                  <a:pt x="242318" y="8141"/>
                </a:cubicBezTo>
                <a:cubicBezTo>
                  <a:pt x="237861" y="3138"/>
                  <a:pt x="231357" y="0"/>
                  <a:pt x="224126" y="0"/>
                </a:cubicBezTo>
                <a:close/>
                <a:moveTo>
                  <a:pt x="91461" y="0"/>
                </a:moveTo>
                <a:cubicBezTo>
                  <a:pt x="73633" y="0"/>
                  <a:pt x="59170" y="14508"/>
                  <a:pt x="59170" y="32290"/>
                </a:cubicBezTo>
                <a:cubicBezTo>
                  <a:pt x="59170" y="50073"/>
                  <a:pt x="73633" y="64581"/>
                  <a:pt x="91461" y="64581"/>
                </a:cubicBezTo>
                <a:cubicBezTo>
                  <a:pt x="109243" y="64581"/>
                  <a:pt x="123752" y="50073"/>
                  <a:pt x="123752" y="32290"/>
                </a:cubicBezTo>
                <a:cubicBezTo>
                  <a:pt x="123752" y="14508"/>
                  <a:pt x="109243" y="0"/>
                  <a:pt x="91461" y="0"/>
                </a:cubicBezTo>
                <a:close/>
                <a:moveTo>
                  <a:pt x="161091" y="0"/>
                </a:moveTo>
                <a:cubicBezTo>
                  <a:pt x="143308" y="0"/>
                  <a:pt x="128800" y="14508"/>
                  <a:pt x="128845" y="32290"/>
                </a:cubicBezTo>
                <a:cubicBezTo>
                  <a:pt x="128845" y="50073"/>
                  <a:pt x="143353" y="64581"/>
                  <a:pt x="161136" y="64581"/>
                </a:cubicBezTo>
                <a:cubicBezTo>
                  <a:pt x="178919" y="64581"/>
                  <a:pt x="193427" y="50073"/>
                  <a:pt x="193427" y="32290"/>
                </a:cubicBezTo>
                <a:cubicBezTo>
                  <a:pt x="193427" y="14508"/>
                  <a:pt x="178873" y="0"/>
                  <a:pt x="16109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6"/>
          <p:cNvSpPr txBox="1"/>
          <p:nvPr/>
        </p:nvSpPr>
        <p:spPr>
          <a:xfrm>
            <a:off x="3384000" y="6248400"/>
            <a:ext cx="5426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667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rPr>
              <a:t>© 2024 Zoom Video Communications, Inc.</a:t>
            </a:r>
            <a:endParaRPr sz="667" b="0" i="0" u="none" strike="noStrike" cap="none">
              <a:solidFill>
                <a:schemeClr val="accent3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10782400" y="6248400"/>
            <a:ext cx="804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fld id="{06B03D50-E499-47E9-B505-58F00EB3DB84}" type="slidenum">
              <a:rPr lang="fr-CH" smtClean="0"/>
              <a:t>‹N°›</a:t>
            </a:fld>
            <a:endParaRPr lang="fr-CH"/>
          </a:p>
        </p:txBody>
      </p:sp>
      <p:sp>
        <p:nvSpPr>
          <p:cNvPr id="40" name="Google Shape;40;p6"/>
          <p:cNvSpPr txBox="1">
            <a:spLocks noGrp="1"/>
          </p:cNvSpPr>
          <p:nvPr>
            <p:ph type="title"/>
          </p:nvPr>
        </p:nvSpPr>
        <p:spPr>
          <a:xfrm>
            <a:off x="610700" y="1650800"/>
            <a:ext cx="3576000" cy="7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 SemiBold"/>
              <a:buNone/>
              <a:defRPr sz="2933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1"/>
          </p:nvPr>
        </p:nvSpPr>
        <p:spPr>
          <a:xfrm>
            <a:off x="609600" y="3490000"/>
            <a:ext cx="4502000" cy="26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894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>
                <a:solidFill>
                  <a:srgbClr val="FFFFFF"/>
                </a:solidFill>
              </a:defRPr>
            </a:lvl1pPr>
            <a:lvl2pPr marL="1219170" lvl="1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+"/>
              <a:defRPr>
                <a:solidFill>
                  <a:srgbClr val="FFFFFF"/>
                </a:solidFill>
              </a:defRPr>
            </a:lvl2pPr>
            <a:lvl3pPr marL="1828754" lvl="2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↳"/>
              <a:defRPr>
                <a:solidFill>
                  <a:srgbClr val="FFFFFF"/>
                </a:solidFill>
              </a:defRPr>
            </a:lvl3pPr>
            <a:lvl4pPr marL="2438339" lvl="3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↦"/>
              <a:defRPr>
                <a:solidFill>
                  <a:srgbClr val="FFFFFF"/>
                </a:solidFill>
              </a:defRPr>
            </a:lvl4pPr>
            <a:lvl5pPr marL="3047924" lvl="4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○"/>
              <a:defRPr>
                <a:solidFill>
                  <a:srgbClr val="FFFFFF"/>
                </a:solidFill>
              </a:defRPr>
            </a:lvl5pPr>
            <a:lvl6pPr marL="3657509" lvl="5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■"/>
              <a:defRPr>
                <a:solidFill>
                  <a:srgbClr val="FFFFFF"/>
                </a:solidFill>
              </a:defRPr>
            </a:lvl6pPr>
            <a:lvl7pPr marL="4267093" lvl="6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▸"/>
              <a:defRPr>
                <a:solidFill>
                  <a:srgbClr val="FFFFFF"/>
                </a:solidFill>
              </a:defRPr>
            </a:lvl7pPr>
            <a:lvl8pPr marL="4876678" lvl="7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⬩"/>
              <a:defRPr>
                <a:solidFill>
                  <a:srgbClr val="FFFFFF"/>
                </a:solidFill>
              </a:defRPr>
            </a:lvl8pPr>
            <a:lvl9pPr marL="5486263" lvl="8" indent="-389457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SzPts val="1000"/>
              <a:buChar char="☉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524554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6 - Content, Dark Tapered B">
  <p:cSld name="06 - Content, Dark Tapered B">
    <p:bg>
      <p:bgPr>
        <a:gradFill>
          <a:gsLst>
            <a:gs pos="0">
              <a:schemeClr val="dk1"/>
            </a:gs>
            <a:gs pos="50000">
              <a:schemeClr val="dk1"/>
            </a:gs>
            <a:gs pos="100000">
              <a:schemeClr val="dk2"/>
            </a:gs>
          </a:gsLst>
          <a:lin ang="18900000" scaled="0"/>
        </a:gra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/>
          <p:nvPr/>
        </p:nvSpPr>
        <p:spPr>
          <a:xfrm>
            <a:off x="0" y="1"/>
            <a:ext cx="12192000" cy="6373009"/>
          </a:xfrm>
          <a:custGeom>
            <a:avLst/>
            <a:gdLst/>
            <a:ahLst/>
            <a:cxnLst/>
            <a:rect l="l" t="t" r="r" b="b"/>
            <a:pathLst>
              <a:path w="9144000" h="4864893" extrusionOk="0">
                <a:moveTo>
                  <a:pt x="9144000" y="3370578"/>
                </a:moveTo>
                <a:cubicBezTo>
                  <a:pt x="9062466" y="3437416"/>
                  <a:pt x="8976503" y="3501033"/>
                  <a:pt x="8886206" y="3561078"/>
                </a:cubicBezTo>
                <a:cubicBezTo>
                  <a:pt x="7647385" y="4393635"/>
                  <a:pt x="6173296" y="4864894"/>
                  <a:pt x="4573786" y="4864894"/>
                </a:cubicBezTo>
                <a:cubicBezTo>
                  <a:pt x="2974262" y="4864894"/>
                  <a:pt x="1500192" y="4377928"/>
                  <a:pt x="261345" y="3561078"/>
                </a:cubicBezTo>
                <a:cubicBezTo>
                  <a:pt x="169733" y="3499380"/>
                  <a:pt x="82617" y="3434053"/>
                  <a:pt x="0" y="3365449"/>
                </a:cubicBezTo>
                <a:lnTo>
                  <a:pt x="0" y="0"/>
                </a:lnTo>
                <a:lnTo>
                  <a:pt x="9144000" y="0"/>
                </a:lnTo>
                <a:lnTo>
                  <a:pt x="9144000" y="3370578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7"/>
          <p:cNvSpPr/>
          <p:nvPr/>
        </p:nvSpPr>
        <p:spPr>
          <a:xfrm>
            <a:off x="614459" y="6488951"/>
            <a:ext cx="567468" cy="128516"/>
          </a:xfrm>
          <a:custGeom>
            <a:avLst/>
            <a:gdLst/>
            <a:ahLst/>
            <a:cxnLst/>
            <a:rect l="l" t="t" r="r" b="b"/>
            <a:pathLst>
              <a:path w="285160" h="64581" extrusionOk="0">
                <a:moveTo>
                  <a:pt x="91461" y="12507"/>
                </a:moveTo>
                <a:cubicBezTo>
                  <a:pt x="102376" y="12507"/>
                  <a:pt x="111245" y="21375"/>
                  <a:pt x="111245" y="32290"/>
                </a:cubicBezTo>
                <a:cubicBezTo>
                  <a:pt x="111245" y="43206"/>
                  <a:pt x="102376" y="52074"/>
                  <a:pt x="91461" y="52074"/>
                </a:cubicBezTo>
                <a:cubicBezTo>
                  <a:pt x="80546" y="52074"/>
                  <a:pt x="71677" y="43206"/>
                  <a:pt x="71677" y="32290"/>
                </a:cubicBezTo>
                <a:cubicBezTo>
                  <a:pt x="71677" y="21375"/>
                  <a:pt x="80546" y="12507"/>
                  <a:pt x="91461" y="12507"/>
                </a:cubicBezTo>
                <a:close/>
                <a:moveTo>
                  <a:pt x="161091" y="12507"/>
                </a:moveTo>
                <a:cubicBezTo>
                  <a:pt x="172006" y="12507"/>
                  <a:pt x="180874" y="21375"/>
                  <a:pt x="180874" y="32290"/>
                </a:cubicBezTo>
                <a:cubicBezTo>
                  <a:pt x="180874" y="43206"/>
                  <a:pt x="172006" y="52074"/>
                  <a:pt x="161091" y="52074"/>
                </a:cubicBezTo>
                <a:cubicBezTo>
                  <a:pt x="150175" y="52074"/>
                  <a:pt x="141307" y="43206"/>
                  <a:pt x="141307" y="32290"/>
                </a:cubicBezTo>
                <a:cubicBezTo>
                  <a:pt x="141307" y="21375"/>
                  <a:pt x="150175" y="12507"/>
                  <a:pt x="161091" y="12507"/>
                </a:cubicBezTo>
                <a:close/>
                <a:moveTo>
                  <a:pt x="774" y="955"/>
                </a:moveTo>
                <a:cubicBezTo>
                  <a:pt x="774" y="7868"/>
                  <a:pt x="6414" y="13462"/>
                  <a:pt x="13326" y="13553"/>
                </a:cubicBezTo>
                <a:lnTo>
                  <a:pt x="38522" y="13553"/>
                </a:lnTo>
                <a:lnTo>
                  <a:pt x="3321" y="48709"/>
                </a:lnTo>
                <a:cubicBezTo>
                  <a:pt x="683" y="51392"/>
                  <a:pt x="1" y="55485"/>
                  <a:pt x="1729" y="58941"/>
                </a:cubicBezTo>
                <a:cubicBezTo>
                  <a:pt x="3275" y="61898"/>
                  <a:pt x="6459" y="63671"/>
                  <a:pt x="9824" y="63671"/>
                </a:cubicBezTo>
                <a:lnTo>
                  <a:pt x="60398" y="63671"/>
                </a:lnTo>
                <a:cubicBezTo>
                  <a:pt x="60398" y="56758"/>
                  <a:pt x="54804" y="51164"/>
                  <a:pt x="47800" y="51164"/>
                </a:cubicBezTo>
                <a:lnTo>
                  <a:pt x="18648" y="51164"/>
                </a:lnTo>
                <a:lnTo>
                  <a:pt x="53894" y="15918"/>
                </a:lnTo>
                <a:cubicBezTo>
                  <a:pt x="56532" y="13235"/>
                  <a:pt x="57215" y="9141"/>
                  <a:pt x="55486" y="5685"/>
                </a:cubicBezTo>
                <a:cubicBezTo>
                  <a:pt x="53940" y="2729"/>
                  <a:pt x="50756" y="955"/>
                  <a:pt x="47391" y="955"/>
                </a:cubicBezTo>
                <a:close/>
                <a:moveTo>
                  <a:pt x="224126" y="0"/>
                </a:moveTo>
                <a:cubicBezTo>
                  <a:pt x="210709" y="0"/>
                  <a:pt x="199703" y="11506"/>
                  <a:pt x="199703" y="24923"/>
                </a:cubicBezTo>
                <a:lnTo>
                  <a:pt x="199703" y="63671"/>
                </a:lnTo>
                <a:cubicBezTo>
                  <a:pt x="206616" y="63671"/>
                  <a:pt x="212255" y="58032"/>
                  <a:pt x="212255" y="51119"/>
                </a:cubicBezTo>
                <a:lnTo>
                  <a:pt x="212255" y="24786"/>
                </a:lnTo>
                <a:cubicBezTo>
                  <a:pt x="212255" y="18328"/>
                  <a:pt x="217258" y="12871"/>
                  <a:pt x="223762" y="12552"/>
                </a:cubicBezTo>
                <a:cubicBezTo>
                  <a:pt x="223924" y="12546"/>
                  <a:pt x="224085" y="12543"/>
                  <a:pt x="224245" y="12543"/>
                </a:cubicBezTo>
                <a:cubicBezTo>
                  <a:pt x="230761" y="12543"/>
                  <a:pt x="236132" y="17900"/>
                  <a:pt x="236132" y="24513"/>
                </a:cubicBezTo>
                <a:lnTo>
                  <a:pt x="236132" y="51164"/>
                </a:lnTo>
                <a:cubicBezTo>
                  <a:pt x="236132" y="58123"/>
                  <a:pt x="241772" y="63717"/>
                  <a:pt x="248685" y="63717"/>
                </a:cubicBezTo>
                <a:lnTo>
                  <a:pt x="248685" y="24786"/>
                </a:lnTo>
                <a:cubicBezTo>
                  <a:pt x="248685" y="18328"/>
                  <a:pt x="253688" y="12871"/>
                  <a:pt x="260191" y="12552"/>
                </a:cubicBezTo>
                <a:cubicBezTo>
                  <a:pt x="260354" y="12546"/>
                  <a:pt x="260516" y="12543"/>
                  <a:pt x="260678" y="12543"/>
                </a:cubicBezTo>
                <a:cubicBezTo>
                  <a:pt x="267233" y="12543"/>
                  <a:pt x="272562" y="17900"/>
                  <a:pt x="272562" y="24513"/>
                </a:cubicBezTo>
                <a:lnTo>
                  <a:pt x="272562" y="51164"/>
                </a:lnTo>
                <a:cubicBezTo>
                  <a:pt x="272562" y="58123"/>
                  <a:pt x="278201" y="63717"/>
                  <a:pt x="285160" y="63717"/>
                </a:cubicBezTo>
                <a:lnTo>
                  <a:pt x="285160" y="24923"/>
                </a:lnTo>
                <a:cubicBezTo>
                  <a:pt x="285023" y="11506"/>
                  <a:pt x="274063" y="0"/>
                  <a:pt x="260600" y="0"/>
                </a:cubicBezTo>
                <a:cubicBezTo>
                  <a:pt x="253369" y="0"/>
                  <a:pt x="246820" y="3138"/>
                  <a:pt x="242318" y="8141"/>
                </a:cubicBezTo>
                <a:cubicBezTo>
                  <a:pt x="237861" y="3138"/>
                  <a:pt x="231357" y="0"/>
                  <a:pt x="224126" y="0"/>
                </a:cubicBezTo>
                <a:close/>
                <a:moveTo>
                  <a:pt x="91461" y="0"/>
                </a:moveTo>
                <a:cubicBezTo>
                  <a:pt x="73633" y="0"/>
                  <a:pt x="59170" y="14508"/>
                  <a:pt x="59170" y="32290"/>
                </a:cubicBezTo>
                <a:cubicBezTo>
                  <a:pt x="59170" y="50073"/>
                  <a:pt x="73633" y="64581"/>
                  <a:pt x="91461" y="64581"/>
                </a:cubicBezTo>
                <a:cubicBezTo>
                  <a:pt x="109243" y="64581"/>
                  <a:pt x="123752" y="50073"/>
                  <a:pt x="123752" y="32290"/>
                </a:cubicBezTo>
                <a:cubicBezTo>
                  <a:pt x="123752" y="14508"/>
                  <a:pt x="109243" y="0"/>
                  <a:pt x="91461" y="0"/>
                </a:cubicBezTo>
                <a:close/>
                <a:moveTo>
                  <a:pt x="161091" y="0"/>
                </a:moveTo>
                <a:cubicBezTo>
                  <a:pt x="143308" y="0"/>
                  <a:pt x="128800" y="14508"/>
                  <a:pt x="128845" y="32290"/>
                </a:cubicBezTo>
                <a:cubicBezTo>
                  <a:pt x="128845" y="50073"/>
                  <a:pt x="143353" y="64581"/>
                  <a:pt x="161136" y="64581"/>
                </a:cubicBezTo>
                <a:cubicBezTo>
                  <a:pt x="178919" y="64581"/>
                  <a:pt x="193427" y="50073"/>
                  <a:pt x="193427" y="32290"/>
                </a:cubicBezTo>
                <a:cubicBezTo>
                  <a:pt x="193427" y="14508"/>
                  <a:pt x="178873" y="0"/>
                  <a:pt x="16109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7"/>
          <p:cNvSpPr txBox="1"/>
          <p:nvPr/>
        </p:nvSpPr>
        <p:spPr>
          <a:xfrm>
            <a:off x="3384000" y="6248400"/>
            <a:ext cx="5426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667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rPr>
              <a:t>© 2024  Zoom Video Communications, Inc.</a:t>
            </a:r>
            <a:endParaRPr sz="667" b="0" i="0" u="none" strike="noStrike" cap="none">
              <a:solidFill>
                <a:schemeClr val="accent3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6" name="Google Shape;46;p7"/>
          <p:cNvSpPr txBox="1">
            <a:spLocks noGrp="1"/>
          </p:cNvSpPr>
          <p:nvPr>
            <p:ph type="sldNum" idx="12"/>
          </p:nvPr>
        </p:nvSpPr>
        <p:spPr>
          <a:xfrm>
            <a:off x="10782400" y="6248400"/>
            <a:ext cx="804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fld id="{06B03D50-E499-47E9-B505-58F00EB3DB84}" type="slidenum">
              <a:rPr lang="fr-CH" smtClean="0"/>
              <a:t>‹N°›</a:t>
            </a:fld>
            <a:endParaRPr lang="fr-CH"/>
          </a:p>
        </p:txBody>
      </p:sp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610700" y="1650800"/>
            <a:ext cx="3576000" cy="7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 SemiBold"/>
              <a:buNone/>
              <a:defRPr sz="2933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609600" y="3490000"/>
            <a:ext cx="4502000" cy="26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894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>
                <a:solidFill>
                  <a:srgbClr val="FFFFFF"/>
                </a:solidFill>
              </a:defRPr>
            </a:lvl1pPr>
            <a:lvl2pPr marL="1219170" lvl="1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+"/>
              <a:defRPr>
                <a:solidFill>
                  <a:srgbClr val="FFFFFF"/>
                </a:solidFill>
              </a:defRPr>
            </a:lvl2pPr>
            <a:lvl3pPr marL="1828754" lvl="2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↳"/>
              <a:defRPr>
                <a:solidFill>
                  <a:srgbClr val="FFFFFF"/>
                </a:solidFill>
              </a:defRPr>
            </a:lvl3pPr>
            <a:lvl4pPr marL="2438339" lvl="3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↦"/>
              <a:defRPr>
                <a:solidFill>
                  <a:srgbClr val="FFFFFF"/>
                </a:solidFill>
              </a:defRPr>
            </a:lvl4pPr>
            <a:lvl5pPr marL="3047924" lvl="4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○"/>
              <a:defRPr>
                <a:solidFill>
                  <a:srgbClr val="FFFFFF"/>
                </a:solidFill>
              </a:defRPr>
            </a:lvl5pPr>
            <a:lvl6pPr marL="3657509" lvl="5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■"/>
              <a:defRPr>
                <a:solidFill>
                  <a:srgbClr val="FFFFFF"/>
                </a:solidFill>
              </a:defRPr>
            </a:lvl6pPr>
            <a:lvl7pPr marL="4267093" lvl="6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▸"/>
              <a:defRPr>
                <a:solidFill>
                  <a:srgbClr val="FFFFFF"/>
                </a:solidFill>
              </a:defRPr>
            </a:lvl7pPr>
            <a:lvl8pPr marL="4876678" lvl="7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⬩"/>
              <a:defRPr>
                <a:solidFill>
                  <a:srgbClr val="FFFFFF"/>
                </a:solidFill>
              </a:defRPr>
            </a:lvl8pPr>
            <a:lvl9pPr marL="5486263" lvl="8" indent="-389457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SzPts val="1000"/>
              <a:buChar char="☉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48732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894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marL="1219170" lvl="1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+"/>
              <a:defRPr/>
            </a:lvl2pPr>
            <a:lvl3pPr marL="1828754" lvl="2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↳"/>
              <a:defRPr/>
            </a:lvl3pPr>
            <a:lvl4pPr marL="2438339" lvl="3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↦"/>
              <a:defRPr/>
            </a:lvl4pPr>
            <a:lvl5pPr marL="3047924" lvl="4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○"/>
              <a:defRPr/>
            </a:lvl5pPr>
            <a:lvl6pPr marL="3657509" lvl="5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■"/>
              <a:defRPr/>
            </a:lvl6pPr>
            <a:lvl7pPr marL="4267093" lvl="6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▸"/>
              <a:defRPr/>
            </a:lvl7pPr>
            <a:lvl8pPr marL="4876678" lvl="7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⬩"/>
              <a:defRPr/>
            </a:lvl8pPr>
            <a:lvl9pPr marL="5486263" lvl="8" indent="-389457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SzPts val="1000"/>
              <a:buChar char="☉"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fld id="{06B03D50-E499-47E9-B505-58F00EB3DB8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44669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488C1B-48ED-3C42-DE56-8932DEAD3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1DDEE78-A511-C95C-E763-BE486F4300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13AB0DC-C5FD-BFC2-C445-1796749A7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C86F-CF23-4A52-9976-5C6B14176746}" type="datetimeFigureOut">
              <a:rPr lang="fr-CH" smtClean="0"/>
              <a:t>14.07.2026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76E2598-76E5-DF6C-F834-F5480FF7A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0E53C1A-721C-EE84-5816-15E63B029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03D50-E499-47E9-B505-58F00EB3DB8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2535315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bg>
      <p:bgPr>
        <a:solidFill>
          <a:srgbClr val="FFFFFF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06762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 - Content, Light Tapered D">
  <p:cSld name="22 - Content, Light Tapered D">
    <p:bg>
      <p:bgPr>
        <a:solidFill>
          <a:srgbClr val="FFFFFF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/>
          <p:nvPr/>
        </p:nvSpPr>
        <p:spPr>
          <a:xfrm flipH="1">
            <a:off x="6036387" y="0"/>
            <a:ext cx="6153447" cy="6858000"/>
          </a:xfrm>
          <a:custGeom>
            <a:avLst/>
            <a:gdLst/>
            <a:ahLst/>
            <a:cxnLst/>
            <a:rect l="l" t="t" r="r" b="b"/>
            <a:pathLst>
              <a:path w="6737350" h="6858000" extrusionOk="0">
                <a:moveTo>
                  <a:pt x="0" y="6858000"/>
                </a:moveTo>
                <a:lnTo>
                  <a:pt x="6194425" y="6858000"/>
                </a:lnTo>
                <a:cubicBezTo>
                  <a:pt x="6366510" y="6455410"/>
                  <a:pt x="6492240" y="6028055"/>
                  <a:pt x="6563995" y="5582920"/>
                </a:cubicBezTo>
                <a:cubicBezTo>
                  <a:pt x="6677025" y="4880610"/>
                  <a:pt x="6737350" y="4161155"/>
                  <a:pt x="6737350" y="3429000"/>
                </a:cubicBezTo>
                <a:cubicBezTo>
                  <a:pt x="6737350" y="2696845"/>
                  <a:pt x="6677660" y="1977390"/>
                  <a:pt x="6563995" y="1275080"/>
                </a:cubicBezTo>
                <a:cubicBezTo>
                  <a:pt x="6492240" y="829945"/>
                  <a:pt x="6367145" y="402590"/>
                  <a:pt x="6194425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rgbClr val="FFFFFF"/>
              </a:gs>
              <a:gs pos="50000">
                <a:srgbClr val="FFFFFF"/>
              </a:gs>
              <a:gs pos="100000">
                <a:schemeClr val="lt1"/>
              </a:gs>
            </a:gsLst>
            <a:lin ang="18900044" scaled="0"/>
          </a:gra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10"/>
          <p:cNvSpPr txBox="1">
            <a:spLocks noGrp="1"/>
          </p:cNvSpPr>
          <p:nvPr>
            <p:ph type="title"/>
          </p:nvPr>
        </p:nvSpPr>
        <p:spPr>
          <a:xfrm>
            <a:off x="610700" y="1650800"/>
            <a:ext cx="3576000" cy="7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Montserrat SemiBold"/>
              <a:buNone/>
              <a:defRPr sz="2933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1"/>
          </p:nvPr>
        </p:nvSpPr>
        <p:spPr>
          <a:xfrm>
            <a:off x="609600" y="3490000"/>
            <a:ext cx="4502000" cy="26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894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marL="1219170" lvl="1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+"/>
              <a:defRPr/>
            </a:lvl2pPr>
            <a:lvl3pPr marL="1828754" lvl="2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↳"/>
              <a:defRPr/>
            </a:lvl3pPr>
            <a:lvl4pPr marL="2438339" lvl="3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↦"/>
              <a:defRPr/>
            </a:lvl4pPr>
            <a:lvl5pPr marL="3047924" lvl="4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○"/>
              <a:defRPr/>
            </a:lvl5pPr>
            <a:lvl6pPr marL="3657509" lvl="5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■"/>
              <a:defRPr/>
            </a:lvl6pPr>
            <a:lvl7pPr marL="4267093" lvl="6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▸"/>
              <a:defRPr/>
            </a:lvl7pPr>
            <a:lvl8pPr marL="4876678" lvl="7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⬩"/>
              <a:defRPr/>
            </a:lvl8pPr>
            <a:lvl9pPr marL="5486263" lvl="8" indent="-389457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SzPts val="1000"/>
              <a:buChar char="☉"/>
              <a:defRPr/>
            </a:lvl9pPr>
          </a:lstStyle>
          <a:p>
            <a:endParaRPr/>
          </a:p>
        </p:txBody>
      </p:sp>
      <p:sp>
        <p:nvSpPr>
          <p:cNvPr id="58" name="Google Shape;58;p10"/>
          <p:cNvSpPr/>
          <p:nvPr/>
        </p:nvSpPr>
        <p:spPr>
          <a:xfrm>
            <a:off x="614459" y="6488951"/>
            <a:ext cx="567468" cy="128516"/>
          </a:xfrm>
          <a:custGeom>
            <a:avLst/>
            <a:gdLst/>
            <a:ahLst/>
            <a:cxnLst/>
            <a:rect l="l" t="t" r="r" b="b"/>
            <a:pathLst>
              <a:path w="285160" h="64581" extrusionOk="0">
                <a:moveTo>
                  <a:pt x="91461" y="12507"/>
                </a:moveTo>
                <a:cubicBezTo>
                  <a:pt x="102376" y="12507"/>
                  <a:pt x="111245" y="21375"/>
                  <a:pt x="111245" y="32290"/>
                </a:cubicBezTo>
                <a:cubicBezTo>
                  <a:pt x="111245" y="43206"/>
                  <a:pt x="102376" y="52074"/>
                  <a:pt x="91461" y="52074"/>
                </a:cubicBezTo>
                <a:cubicBezTo>
                  <a:pt x="80546" y="52074"/>
                  <a:pt x="71677" y="43206"/>
                  <a:pt x="71677" y="32290"/>
                </a:cubicBezTo>
                <a:cubicBezTo>
                  <a:pt x="71677" y="21375"/>
                  <a:pt x="80546" y="12507"/>
                  <a:pt x="91461" y="12507"/>
                </a:cubicBezTo>
                <a:close/>
                <a:moveTo>
                  <a:pt x="161091" y="12507"/>
                </a:moveTo>
                <a:cubicBezTo>
                  <a:pt x="172006" y="12507"/>
                  <a:pt x="180874" y="21375"/>
                  <a:pt x="180874" y="32290"/>
                </a:cubicBezTo>
                <a:cubicBezTo>
                  <a:pt x="180874" y="43206"/>
                  <a:pt x="172006" y="52074"/>
                  <a:pt x="161091" y="52074"/>
                </a:cubicBezTo>
                <a:cubicBezTo>
                  <a:pt x="150175" y="52074"/>
                  <a:pt x="141307" y="43206"/>
                  <a:pt x="141307" y="32290"/>
                </a:cubicBezTo>
                <a:cubicBezTo>
                  <a:pt x="141307" y="21375"/>
                  <a:pt x="150175" y="12507"/>
                  <a:pt x="161091" y="12507"/>
                </a:cubicBezTo>
                <a:close/>
                <a:moveTo>
                  <a:pt x="774" y="955"/>
                </a:moveTo>
                <a:cubicBezTo>
                  <a:pt x="774" y="7868"/>
                  <a:pt x="6414" y="13462"/>
                  <a:pt x="13326" y="13553"/>
                </a:cubicBezTo>
                <a:lnTo>
                  <a:pt x="38522" y="13553"/>
                </a:lnTo>
                <a:lnTo>
                  <a:pt x="3321" y="48709"/>
                </a:lnTo>
                <a:cubicBezTo>
                  <a:pt x="683" y="51392"/>
                  <a:pt x="1" y="55485"/>
                  <a:pt x="1729" y="58941"/>
                </a:cubicBezTo>
                <a:cubicBezTo>
                  <a:pt x="3275" y="61898"/>
                  <a:pt x="6459" y="63671"/>
                  <a:pt x="9824" y="63671"/>
                </a:cubicBezTo>
                <a:lnTo>
                  <a:pt x="60398" y="63671"/>
                </a:lnTo>
                <a:cubicBezTo>
                  <a:pt x="60398" y="56758"/>
                  <a:pt x="54804" y="51164"/>
                  <a:pt x="47800" y="51164"/>
                </a:cubicBezTo>
                <a:lnTo>
                  <a:pt x="18648" y="51164"/>
                </a:lnTo>
                <a:lnTo>
                  <a:pt x="53894" y="15918"/>
                </a:lnTo>
                <a:cubicBezTo>
                  <a:pt x="56532" y="13235"/>
                  <a:pt x="57215" y="9141"/>
                  <a:pt x="55486" y="5685"/>
                </a:cubicBezTo>
                <a:cubicBezTo>
                  <a:pt x="53940" y="2729"/>
                  <a:pt x="50756" y="955"/>
                  <a:pt x="47391" y="955"/>
                </a:cubicBezTo>
                <a:close/>
                <a:moveTo>
                  <a:pt x="224126" y="0"/>
                </a:moveTo>
                <a:cubicBezTo>
                  <a:pt x="210709" y="0"/>
                  <a:pt x="199703" y="11506"/>
                  <a:pt x="199703" y="24923"/>
                </a:cubicBezTo>
                <a:lnTo>
                  <a:pt x="199703" y="63671"/>
                </a:lnTo>
                <a:cubicBezTo>
                  <a:pt x="206616" y="63671"/>
                  <a:pt x="212255" y="58032"/>
                  <a:pt x="212255" y="51119"/>
                </a:cubicBezTo>
                <a:lnTo>
                  <a:pt x="212255" y="24786"/>
                </a:lnTo>
                <a:cubicBezTo>
                  <a:pt x="212255" y="18328"/>
                  <a:pt x="217258" y="12871"/>
                  <a:pt x="223762" y="12552"/>
                </a:cubicBezTo>
                <a:cubicBezTo>
                  <a:pt x="223924" y="12546"/>
                  <a:pt x="224085" y="12543"/>
                  <a:pt x="224245" y="12543"/>
                </a:cubicBezTo>
                <a:cubicBezTo>
                  <a:pt x="230761" y="12543"/>
                  <a:pt x="236132" y="17900"/>
                  <a:pt x="236132" y="24513"/>
                </a:cubicBezTo>
                <a:lnTo>
                  <a:pt x="236132" y="51164"/>
                </a:lnTo>
                <a:cubicBezTo>
                  <a:pt x="236132" y="58123"/>
                  <a:pt x="241772" y="63717"/>
                  <a:pt x="248685" y="63717"/>
                </a:cubicBezTo>
                <a:lnTo>
                  <a:pt x="248685" y="24786"/>
                </a:lnTo>
                <a:cubicBezTo>
                  <a:pt x="248685" y="18328"/>
                  <a:pt x="253688" y="12871"/>
                  <a:pt x="260191" y="12552"/>
                </a:cubicBezTo>
                <a:cubicBezTo>
                  <a:pt x="260354" y="12546"/>
                  <a:pt x="260516" y="12543"/>
                  <a:pt x="260678" y="12543"/>
                </a:cubicBezTo>
                <a:cubicBezTo>
                  <a:pt x="267233" y="12543"/>
                  <a:pt x="272562" y="17900"/>
                  <a:pt x="272562" y="24513"/>
                </a:cubicBezTo>
                <a:lnTo>
                  <a:pt x="272562" y="51164"/>
                </a:lnTo>
                <a:cubicBezTo>
                  <a:pt x="272562" y="58123"/>
                  <a:pt x="278201" y="63717"/>
                  <a:pt x="285160" y="63717"/>
                </a:cubicBezTo>
                <a:lnTo>
                  <a:pt x="285160" y="24923"/>
                </a:lnTo>
                <a:cubicBezTo>
                  <a:pt x="285023" y="11506"/>
                  <a:pt x="274063" y="0"/>
                  <a:pt x="260600" y="0"/>
                </a:cubicBezTo>
                <a:cubicBezTo>
                  <a:pt x="253369" y="0"/>
                  <a:pt x="246820" y="3138"/>
                  <a:pt x="242318" y="8141"/>
                </a:cubicBezTo>
                <a:cubicBezTo>
                  <a:pt x="237861" y="3138"/>
                  <a:pt x="231357" y="0"/>
                  <a:pt x="224126" y="0"/>
                </a:cubicBezTo>
                <a:close/>
                <a:moveTo>
                  <a:pt x="91461" y="0"/>
                </a:moveTo>
                <a:cubicBezTo>
                  <a:pt x="73633" y="0"/>
                  <a:pt x="59170" y="14508"/>
                  <a:pt x="59170" y="32290"/>
                </a:cubicBezTo>
                <a:cubicBezTo>
                  <a:pt x="59170" y="50073"/>
                  <a:pt x="73633" y="64581"/>
                  <a:pt x="91461" y="64581"/>
                </a:cubicBezTo>
                <a:cubicBezTo>
                  <a:pt x="109243" y="64581"/>
                  <a:pt x="123752" y="50073"/>
                  <a:pt x="123752" y="32290"/>
                </a:cubicBezTo>
                <a:cubicBezTo>
                  <a:pt x="123752" y="14508"/>
                  <a:pt x="109243" y="0"/>
                  <a:pt x="91461" y="0"/>
                </a:cubicBezTo>
                <a:close/>
                <a:moveTo>
                  <a:pt x="161091" y="0"/>
                </a:moveTo>
                <a:cubicBezTo>
                  <a:pt x="143308" y="0"/>
                  <a:pt x="128800" y="14508"/>
                  <a:pt x="128845" y="32290"/>
                </a:cubicBezTo>
                <a:cubicBezTo>
                  <a:pt x="128845" y="50073"/>
                  <a:pt x="143353" y="64581"/>
                  <a:pt x="161136" y="64581"/>
                </a:cubicBezTo>
                <a:cubicBezTo>
                  <a:pt x="178919" y="64581"/>
                  <a:pt x="193427" y="50073"/>
                  <a:pt x="193427" y="32290"/>
                </a:cubicBezTo>
                <a:cubicBezTo>
                  <a:pt x="193427" y="14508"/>
                  <a:pt x="178873" y="0"/>
                  <a:pt x="16109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10"/>
          <p:cNvSpPr txBox="1"/>
          <p:nvPr/>
        </p:nvSpPr>
        <p:spPr>
          <a:xfrm>
            <a:off x="3384000" y="6248400"/>
            <a:ext cx="5426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667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rPr>
              <a:t>© 2024 Zoom Video Communications, Inc.</a:t>
            </a:r>
            <a:endParaRPr sz="667" b="0" i="0" u="none" strike="noStrike" cap="none">
              <a:solidFill>
                <a:schemeClr val="accent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10782400" y="6248400"/>
            <a:ext cx="804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fld id="{06B03D50-E499-47E9-B505-58F00EB3DB8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5822893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 - Content, Bloom Tapered B">
  <p:cSld name="13 - Content, Bloom Tapered B">
    <p:bg>
      <p:bgPr>
        <a:gradFill>
          <a:gsLst>
            <a:gs pos="0">
              <a:schemeClr val="accent1"/>
            </a:gs>
            <a:gs pos="50000">
              <a:schemeClr val="accent1"/>
            </a:gs>
            <a:gs pos="100000">
              <a:schemeClr val="accent3"/>
            </a:gs>
          </a:gsLst>
          <a:lin ang="18900044" scaled="0"/>
        </a:gra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/>
          <p:nvPr/>
        </p:nvSpPr>
        <p:spPr>
          <a:xfrm>
            <a:off x="0" y="1"/>
            <a:ext cx="12192000" cy="6373009"/>
          </a:xfrm>
          <a:custGeom>
            <a:avLst/>
            <a:gdLst/>
            <a:ahLst/>
            <a:cxnLst/>
            <a:rect l="l" t="t" r="r" b="b"/>
            <a:pathLst>
              <a:path w="9144000" h="4864893" extrusionOk="0">
                <a:moveTo>
                  <a:pt x="9144000" y="3370578"/>
                </a:moveTo>
                <a:cubicBezTo>
                  <a:pt x="9062466" y="3437416"/>
                  <a:pt x="8976503" y="3501033"/>
                  <a:pt x="8886206" y="3561078"/>
                </a:cubicBezTo>
                <a:cubicBezTo>
                  <a:pt x="7647385" y="4393635"/>
                  <a:pt x="6173296" y="4864894"/>
                  <a:pt x="4573786" y="4864894"/>
                </a:cubicBezTo>
                <a:cubicBezTo>
                  <a:pt x="2974262" y="4864894"/>
                  <a:pt x="1500192" y="4377928"/>
                  <a:pt x="261345" y="3561078"/>
                </a:cubicBezTo>
                <a:cubicBezTo>
                  <a:pt x="169733" y="3499380"/>
                  <a:pt x="82617" y="3434053"/>
                  <a:pt x="0" y="3365449"/>
                </a:cubicBezTo>
                <a:lnTo>
                  <a:pt x="0" y="0"/>
                </a:lnTo>
                <a:lnTo>
                  <a:pt x="9144000" y="0"/>
                </a:lnTo>
                <a:lnTo>
                  <a:pt x="9144000" y="33705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11"/>
          <p:cNvSpPr/>
          <p:nvPr/>
        </p:nvSpPr>
        <p:spPr>
          <a:xfrm>
            <a:off x="614459" y="6488951"/>
            <a:ext cx="567468" cy="128516"/>
          </a:xfrm>
          <a:custGeom>
            <a:avLst/>
            <a:gdLst/>
            <a:ahLst/>
            <a:cxnLst/>
            <a:rect l="l" t="t" r="r" b="b"/>
            <a:pathLst>
              <a:path w="285160" h="64581" extrusionOk="0">
                <a:moveTo>
                  <a:pt x="91461" y="12507"/>
                </a:moveTo>
                <a:cubicBezTo>
                  <a:pt x="102376" y="12507"/>
                  <a:pt x="111245" y="21375"/>
                  <a:pt x="111245" y="32290"/>
                </a:cubicBezTo>
                <a:cubicBezTo>
                  <a:pt x="111245" y="43206"/>
                  <a:pt x="102376" y="52074"/>
                  <a:pt x="91461" y="52074"/>
                </a:cubicBezTo>
                <a:cubicBezTo>
                  <a:pt x="80546" y="52074"/>
                  <a:pt x="71677" y="43206"/>
                  <a:pt x="71677" y="32290"/>
                </a:cubicBezTo>
                <a:cubicBezTo>
                  <a:pt x="71677" y="21375"/>
                  <a:pt x="80546" y="12507"/>
                  <a:pt x="91461" y="12507"/>
                </a:cubicBezTo>
                <a:close/>
                <a:moveTo>
                  <a:pt x="161091" y="12507"/>
                </a:moveTo>
                <a:cubicBezTo>
                  <a:pt x="172006" y="12507"/>
                  <a:pt x="180874" y="21375"/>
                  <a:pt x="180874" y="32290"/>
                </a:cubicBezTo>
                <a:cubicBezTo>
                  <a:pt x="180874" y="43206"/>
                  <a:pt x="172006" y="52074"/>
                  <a:pt x="161091" y="52074"/>
                </a:cubicBezTo>
                <a:cubicBezTo>
                  <a:pt x="150175" y="52074"/>
                  <a:pt x="141307" y="43206"/>
                  <a:pt x="141307" y="32290"/>
                </a:cubicBezTo>
                <a:cubicBezTo>
                  <a:pt x="141307" y="21375"/>
                  <a:pt x="150175" y="12507"/>
                  <a:pt x="161091" y="12507"/>
                </a:cubicBezTo>
                <a:close/>
                <a:moveTo>
                  <a:pt x="774" y="955"/>
                </a:moveTo>
                <a:cubicBezTo>
                  <a:pt x="774" y="7868"/>
                  <a:pt x="6414" y="13462"/>
                  <a:pt x="13326" y="13553"/>
                </a:cubicBezTo>
                <a:lnTo>
                  <a:pt x="38522" y="13553"/>
                </a:lnTo>
                <a:lnTo>
                  <a:pt x="3321" y="48709"/>
                </a:lnTo>
                <a:cubicBezTo>
                  <a:pt x="683" y="51392"/>
                  <a:pt x="1" y="55485"/>
                  <a:pt x="1729" y="58941"/>
                </a:cubicBezTo>
                <a:cubicBezTo>
                  <a:pt x="3275" y="61898"/>
                  <a:pt x="6459" y="63671"/>
                  <a:pt x="9824" y="63671"/>
                </a:cubicBezTo>
                <a:lnTo>
                  <a:pt x="60398" y="63671"/>
                </a:lnTo>
                <a:cubicBezTo>
                  <a:pt x="60398" y="56758"/>
                  <a:pt x="54804" y="51164"/>
                  <a:pt x="47800" y="51164"/>
                </a:cubicBezTo>
                <a:lnTo>
                  <a:pt x="18648" y="51164"/>
                </a:lnTo>
                <a:lnTo>
                  <a:pt x="53894" y="15918"/>
                </a:lnTo>
                <a:cubicBezTo>
                  <a:pt x="56532" y="13235"/>
                  <a:pt x="57215" y="9141"/>
                  <a:pt x="55486" y="5685"/>
                </a:cubicBezTo>
                <a:cubicBezTo>
                  <a:pt x="53940" y="2729"/>
                  <a:pt x="50756" y="955"/>
                  <a:pt x="47391" y="955"/>
                </a:cubicBezTo>
                <a:close/>
                <a:moveTo>
                  <a:pt x="224126" y="0"/>
                </a:moveTo>
                <a:cubicBezTo>
                  <a:pt x="210709" y="0"/>
                  <a:pt x="199703" y="11506"/>
                  <a:pt x="199703" y="24923"/>
                </a:cubicBezTo>
                <a:lnTo>
                  <a:pt x="199703" y="63671"/>
                </a:lnTo>
                <a:cubicBezTo>
                  <a:pt x="206616" y="63671"/>
                  <a:pt x="212255" y="58032"/>
                  <a:pt x="212255" y="51119"/>
                </a:cubicBezTo>
                <a:lnTo>
                  <a:pt x="212255" y="24786"/>
                </a:lnTo>
                <a:cubicBezTo>
                  <a:pt x="212255" y="18328"/>
                  <a:pt x="217258" y="12871"/>
                  <a:pt x="223762" y="12552"/>
                </a:cubicBezTo>
                <a:cubicBezTo>
                  <a:pt x="223924" y="12546"/>
                  <a:pt x="224085" y="12543"/>
                  <a:pt x="224245" y="12543"/>
                </a:cubicBezTo>
                <a:cubicBezTo>
                  <a:pt x="230761" y="12543"/>
                  <a:pt x="236132" y="17900"/>
                  <a:pt x="236132" y="24513"/>
                </a:cubicBezTo>
                <a:lnTo>
                  <a:pt x="236132" y="51164"/>
                </a:lnTo>
                <a:cubicBezTo>
                  <a:pt x="236132" y="58123"/>
                  <a:pt x="241772" y="63717"/>
                  <a:pt x="248685" y="63717"/>
                </a:cubicBezTo>
                <a:lnTo>
                  <a:pt x="248685" y="24786"/>
                </a:lnTo>
                <a:cubicBezTo>
                  <a:pt x="248685" y="18328"/>
                  <a:pt x="253688" y="12871"/>
                  <a:pt x="260191" y="12552"/>
                </a:cubicBezTo>
                <a:cubicBezTo>
                  <a:pt x="260354" y="12546"/>
                  <a:pt x="260516" y="12543"/>
                  <a:pt x="260678" y="12543"/>
                </a:cubicBezTo>
                <a:cubicBezTo>
                  <a:pt x="267233" y="12543"/>
                  <a:pt x="272562" y="17900"/>
                  <a:pt x="272562" y="24513"/>
                </a:cubicBezTo>
                <a:lnTo>
                  <a:pt x="272562" y="51164"/>
                </a:lnTo>
                <a:cubicBezTo>
                  <a:pt x="272562" y="58123"/>
                  <a:pt x="278201" y="63717"/>
                  <a:pt x="285160" y="63717"/>
                </a:cubicBezTo>
                <a:lnTo>
                  <a:pt x="285160" y="24923"/>
                </a:lnTo>
                <a:cubicBezTo>
                  <a:pt x="285023" y="11506"/>
                  <a:pt x="274063" y="0"/>
                  <a:pt x="260600" y="0"/>
                </a:cubicBezTo>
                <a:cubicBezTo>
                  <a:pt x="253369" y="0"/>
                  <a:pt x="246820" y="3138"/>
                  <a:pt x="242318" y="8141"/>
                </a:cubicBezTo>
                <a:cubicBezTo>
                  <a:pt x="237861" y="3138"/>
                  <a:pt x="231357" y="0"/>
                  <a:pt x="224126" y="0"/>
                </a:cubicBezTo>
                <a:close/>
                <a:moveTo>
                  <a:pt x="91461" y="0"/>
                </a:moveTo>
                <a:cubicBezTo>
                  <a:pt x="73633" y="0"/>
                  <a:pt x="59170" y="14508"/>
                  <a:pt x="59170" y="32290"/>
                </a:cubicBezTo>
                <a:cubicBezTo>
                  <a:pt x="59170" y="50073"/>
                  <a:pt x="73633" y="64581"/>
                  <a:pt x="91461" y="64581"/>
                </a:cubicBezTo>
                <a:cubicBezTo>
                  <a:pt x="109243" y="64581"/>
                  <a:pt x="123752" y="50073"/>
                  <a:pt x="123752" y="32290"/>
                </a:cubicBezTo>
                <a:cubicBezTo>
                  <a:pt x="123752" y="14508"/>
                  <a:pt x="109243" y="0"/>
                  <a:pt x="91461" y="0"/>
                </a:cubicBezTo>
                <a:close/>
                <a:moveTo>
                  <a:pt x="161091" y="0"/>
                </a:moveTo>
                <a:cubicBezTo>
                  <a:pt x="143308" y="0"/>
                  <a:pt x="128800" y="14508"/>
                  <a:pt x="128845" y="32290"/>
                </a:cubicBezTo>
                <a:cubicBezTo>
                  <a:pt x="128845" y="50073"/>
                  <a:pt x="143353" y="64581"/>
                  <a:pt x="161136" y="64581"/>
                </a:cubicBezTo>
                <a:cubicBezTo>
                  <a:pt x="178919" y="64581"/>
                  <a:pt x="193427" y="50073"/>
                  <a:pt x="193427" y="32290"/>
                </a:cubicBezTo>
                <a:cubicBezTo>
                  <a:pt x="193427" y="14508"/>
                  <a:pt x="178873" y="0"/>
                  <a:pt x="16109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11"/>
          <p:cNvSpPr txBox="1"/>
          <p:nvPr/>
        </p:nvSpPr>
        <p:spPr>
          <a:xfrm>
            <a:off x="3384000" y="6248400"/>
            <a:ext cx="5426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667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© 2024 Zoom Video Communications, Inc.</a:t>
            </a:r>
            <a:endParaRPr sz="667" b="0" i="0" u="none" strike="noStrike" cap="none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5" name="Google Shape;65;p11"/>
          <p:cNvSpPr txBox="1">
            <a:spLocks noGrp="1"/>
          </p:cNvSpPr>
          <p:nvPr>
            <p:ph type="sldNum" idx="12"/>
          </p:nvPr>
        </p:nvSpPr>
        <p:spPr>
          <a:xfrm>
            <a:off x="10782400" y="6248400"/>
            <a:ext cx="804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fld id="{06B03D50-E499-47E9-B505-58F00EB3DB84}" type="slidenum">
              <a:rPr lang="fr-CH" smtClean="0"/>
              <a:t>‹N°›</a:t>
            </a:fld>
            <a:endParaRPr lang="fr-CH"/>
          </a:p>
        </p:txBody>
      </p:sp>
      <p:sp>
        <p:nvSpPr>
          <p:cNvPr id="66" name="Google Shape;66;p11"/>
          <p:cNvSpPr txBox="1">
            <a:spLocks noGrp="1"/>
          </p:cNvSpPr>
          <p:nvPr>
            <p:ph type="title"/>
          </p:nvPr>
        </p:nvSpPr>
        <p:spPr>
          <a:xfrm>
            <a:off x="610700" y="1650800"/>
            <a:ext cx="3576000" cy="7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 SemiBold"/>
              <a:buNone/>
              <a:defRPr sz="2933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body" idx="1"/>
          </p:nvPr>
        </p:nvSpPr>
        <p:spPr>
          <a:xfrm>
            <a:off x="609600" y="3490000"/>
            <a:ext cx="4502000" cy="26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894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Char char="●"/>
              <a:defRPr>
                <a:solidFill>
                  <a:srgbClr val="FFFFFF"/>
                </a:solidFill>
              </a:defRPr>
            </a:lvl1pPr>
            <a:lvl2pPr marL="1219170" lvl="1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+"/>
              <a:defRPr>
                <a:solidFill>
                  <a:srgbClr val="FFFFFF"/>
                </a:solidFill>
              </a:defRPr>
            </a:lvl2pPr>
            <a:lvl3pPr marL="1828754" lvl="2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↳"/>
              <a:defRPr>
                <a:solidFill>
                  <a:srgbClr val="FFFFFF"/>
                </a:solidFill>
              </a:defRPr>
            </a:lvl3pPr>
            <a:lvl4pPr marL="2438339" lvl="3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↦"/>
              <a:defRPr>
                <a:solidFill>
                  <a:srgbClr val="FFFFFF"/>
                </a:solidFill>
              </a:defRPr>
            </a:lvl4pPr>
            <a:lvl5pPr marL="3047924" lvl="4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○"/>
              <a:defRPr>
                <a:solidFill>
                  <a:srgbClr val="FFFFFF"/>
                </a:solidFill>
              </a:defRPr>
            </a:lvl5pPr>
            <a:lvl6pPr marL="3657509" lvl="5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■"/>
              <a:defRPr>
                <a:solidFill>
                  <a:srgbClr val="FFFFFF"/>
                </a:solidFill>
              </a:defRPr>
            </a:lvl6pPr>
            <a:lvl7pPr marL="4267093" lvl="6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▸"/>
              <a:defRPr>
                <a:solidFill>
                  <a:srgbClr val="FFFFFF"/>
                </a:solidFill>
              </a:defRPr>
            </a:lvl7pPr>
            <a:lvl8pPr marL="4876678" lvl="7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⬩"/>
              <a:defRPr>
                <a:solidFill>
                  <a:srgbClr val="FFFFFF"/>
                </a:solidFill>
              </a:defRPr>
            </a:lvl8pPr>
            <a:lvl9pPr marL="5486263" lvl="8" indent="-389457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Clr>
                <a:srgbClr val="FFFFFF"/>
              </a:buClr>
              <a:buSzPts val="1000"/>
              <a:buChar char="☉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636199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 - Title, Dark Neutral">
  <p:cSld name="01 - Title, Dark Neutral">
    <p:bg>
      <p:bgPr>
        <a:gradFill>
          <a:gsLst>
            <a:gs pos="0">
              <a:schemeClr val="dk1"/>
            </a:gs>
            <a:gs pos="50000">
              <a:schemeClr val="dk1"/>
            </a:gs>
            <a:gs pos="100000">
              <a:schemeClr val="dk2"/>
            </a:gs>
          </a:gsLst>
          <a:lin ang="18900732" scaled="0"/>
        </a:gra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/>
          <p:nvPr/>
        </p:nvSpPr>
        <p:spPr>
          <a:xfrm>
            <a:off x="1" y="668434"/>
            <a:ext cx="11355111" cy="6187167"/>
          </a:xfrm>
          <a:custGeom>
            <a:avLst/>
            <a:gdLst/>
            <a:ahLst/>
            <a:cxnLst/>
            <a:rect l="l" t="t" r="r" b="b"/>
            <a:pathLst>
              <a:path w="11666210" h="6356678" extrusionOk="0">
                <a:moveTo>
                  <a:pt x="11571859" y="6356679"/>
                </a:moveTo>
                <a:lnTo>
                  <a:pt x="0" y="6356679"/>
                </a:lnTo>
                <a:lnTo>
                  <a:pt x="0" y="1002232"/>
                </a:lnTo>
                <a:cubicBezTo>
                  <a:pt x="388528" y="755521"/>
                  <a:pt x="817937" y="561694"/>
                  <a:pt x="1282452" y="433373"/>
                </a:cubicBezTo>
                <a:cubicBezTo>
                  <a:pt x="2350611" y="173322"/>
                  <a:pt x="3492538" y="-10429"/>
                  <a:pt x="4657700" y="460"/>
                </a:cubicBezTo>
                <a:cubicBezTo>
                  <a:pt x="5730253" y="5367"/>
                  <a:pt x="6787452" y="138048"/>
                  <a:pt x="7794054" y="389063"/>
                </a:cubicBezTo>
                <a:cubicBezTo>
                  <a:pt x="10444226" y="1063655"/>
                  <a:pt x="12087225" y="3717486"/>
                  <a:pt x="11571859" y="635667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12"/>
          <p:cNvSpPr txBox="1">
            <a:spLocks noGrp="1"/>
          </p:cNvSpPr>
          <p:nvPr>
            <p:ph type="ctrTitle"/>
          </p:nvPr>
        </p:nvSpPr>
        <p:spPr>
          <a:xfrm>
            <a:off x="609600" y="731600"/>
            <a:ext cx="6351600" cy="17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 Medium"/>
              <a:buNone/>
              <a:defRPr sz="32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2"/>
          <p:cNvSpPr txBox="1"/>
          <p:nvPr/>
        </p:nvSpPr>
        <p:spPr>
          <a:xfrm>
            <a:off x="609600" y="6248400"/>
            <a:ext cx="5426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667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rPr>
              <a:t>© 2022 Zoom Video Communications, Inc.</a:t>
            </a:r>
            <a:endParaRPr sz="667" b="0" i="0" u="none" strike="noStrike" cap="none">
              <a:solidFill>
                <a:schemeClr val="accent3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2" name="Google Shape;72;p12"/>
          <p:cNvSpPr txBox="1">
            <a:spLocks noGrp="1"/>
          </p:cNvSpPr>
          <p:nvPr>
            <p:ph type="subTitle" idx="1"/>
          </p:nvPr>
        </p:nvSpPr>
        <p:spPr>
          <a:xfrm>
            <a:off x="609600" y="3493800"/>
            <a:ext cx="4502000" cy="7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Montserrat"/>
              <a:buNone/>
              <a:defRPr sz="1600" b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Montserrat"/>
              <a:buNone/>
              <a:defRPr sz="1600" b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Montserrat"/>
              <a:buNone/>
              <a:defRPr sz="1600" b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Montserrat"/>
              <a:buNone/>
              <a:defRPr sz="1600" b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Montserrat"/>
              <a:buNone/>
              <a:defRPr sz="1600" b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Montserrat"/>
              <a:buNone/>
              <a:defRPr sz="1600" b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Montserrat"/>
              <a:buNone/>
              <a:defRPr sz="1600" b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Montserrat"/>
              <a:buNone/>
              <a:defRPr sz="1600" b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Montserrat"/>
              <a:buNone/>
              <a:defRPr sz="1600" b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body" idx="2"/>
          </p:nvPr>
        </p:nvSpPr>
        <p:spPr>
          <a:xfrm>
            <a:off x="609600" y="4408400"/>
            <a:ext cx="4502000" cy="7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894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>
                <a:solidFill>
                  <a:srgbClr val="FFFFFF"/>
                </a:solidFill>
              </a:defRPr>
            </a:lvl1pPr>
            <a:lvl2pPr marL="1219170" lvl="1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+"/>
              <a:defRPr>
                <a:solidFill>
                  <a:srgbClr val="FFFFFF"/>
                </a:solidFill>
              </a:defRPr>
            </a:lvl2pPr>
            <a:lvl3pPr marL="1828754" lvl="2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↳"/>
              <a:defRPr>
                <a:solidFill>
                  <a:srgbClr val="FFFFFF"/>
                </a:solidFill>
              </a:defRPr>
            </a:lvl3pPr>
            <a:lvl4pPr marL="2438339" lvl="3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↦"/>
              <a:defRPr>
                <a:solidFill>
                  <a:srgbClr val="FFFFFF"/>
                </a:solidFill>
              </a:defRPr>
            </a:lvl4pPr>
            <a:lvl5pPr marL="3047924" lvl="4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○"/>
              <a:defRPr>
                <a:solidFill>
                  <a:srgbClr val="FFFFFF"/>
                </a:solidFill>
              </a:defRPr>
            </a:lvl5pPr>
            <a:lvl6pPr marL="3657509" lvl="5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■"/>
              <a:defRPr>
                <a:solidFill>
                  <a:srgbClr val="FFFFFF"/>
                </a:solidFill>
              </a:defRPr>
            </a:lvl6pPr>
            <a:lvl7pPr marL="4267093" lvl="6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▸"/>
              <a:defRPr>
                <a:solidFill>
                  <a:srgbClr val="FFFFFF"/>
                </a:solidFill>
              </a:defRPr>
            </a:lvl7pPr>
            <a:lvl8pPr marL="4876678" lvl="7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⬩"/>
              <a:defRPr>
                <a:solidFill>
                  <a:srgbClr val="FFFFFF"/>
                </a:solidFill>
              </a:defRPr>
            </a:lvl8pPr>
            <a:lvl9pPr marL="5486263" lvl="8" indent="-389457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SzPts val="1000"/>
              <a:buChar char="☉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13603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3 - Title, Light Neutral">
  <p:cSld name="03 - Title, Light Neutral">
    <p:bg>
      <p:bgPr>
        <a:gradFill>
          <a:gsLst>
            <a:gs pos="0">
              <a:srgbClr val="FFFFFF"/>
            </a:gs>
            <a:gs pos="50000">
              <a:srgbClr val="FFFFFF"/>
            </a:gs>
            <a:gs pos="100000">
              <a:schemeClr val="lt1"/>
            </a:gs>
          </a:gsLst>
          <a:lin ang="18900732" scaled="0"/>
        </a:gra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/>
          <p:nvPr/>
        </p:nvSpPr>
        <p:spPr>
          <a:xfrm>
            <a:off x="1" y="668434"/>
            <a:ext cx="11355111" cy="6187167"/>
          </a:xfrm>
          <a:custGeom>
            <a:avLst/>
            <a:gdLst/>
            <a:ahLst/>
            <a:cxnLst/>
            <a:rect l="l" t="t" r="r" b="b"/>
            <a:pathLst>
              <a:path w="11666210" h="6356678" extrusionOk="0">
                <a:moveTo>
                  <a:pt x="11571859" y="6356679"/>
                </a:moveTo>
                <a:lnTo>
                  <a:pt x="0" y="6356679"/>
                </a:lnTo>
                <a:lnTo>
                  <a:pt x="0" y="1002232"/>
                </a:lnTo>
                <a:cubicBezTo>
                  <a:pt x="388528" y="755521"/>
                  <a:pt x="817937" y="561694"/>
                  <a:pt x="1282452" y="433373"/>
                </a:cubicBezTo>
                <a:cubicBezTo>
                  <a:pt x="2350611" y="173322"/>
                  <a:pt x="3492538" y="-10429"/>
                  <a:pt x="4657700" y="460"/>
                </a:cubicBezTo>
                <a:cubicBezTo>
                  <a:pt x="5730253" y="5367"/>
                  <a:pt x="6787452" y="138048"/>
                  <a:pt x="7794054" y="389063"/>
                </a:cubicBezTo>
                <a:cubicBezTo>
                  <a:pt x="10444226" y="1063655"/>
                  <a:pt x="12087225" y="3717486"/>
                  <a:pt x="11571859" y="635667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13"/>
          <p:cNvSpPr txBox="1">
            <a:spLocks noGrp="1"/>
          </p:cNvSpPr>
          <p:nvPr>
            <p:ph type="ctrTitle"/>
          </p:nvPr>
        </p:nvSpPr>
        <p:spPr>
          <a:xfrm>
            <a:off x="609600" y="731600"/>
            <a:ext cx="7276400" cy="17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ontserrat Medium"/>
              <a:buNone/>
              <a:defRPr sz="3200">
                <a:solidFill>
                  <a:schemeClr val="accen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13"/>
          <p:cNvSpPr txBox="1"/>
          <p:nvPr/>
        </p:nvSpPr>
        <p:spPr>
          <a:xfrm>
            <a:off x="609600" y="6248400"/>
            <a:ext cx="5426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667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rPr>
              <a:t>© 2022 Zoom Video Communications, Inc.</a:t>
            </a:r>
            <a:endParaRPr sz="667" b="0" i="0" u="none" strike="noStrike" cap="none">
              <a:solidFill>
                <a:schemeClr val="accent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8" name="Google Shape;78;p13"/>
          <p:cNvSpPr txBox="1">
            <a:spLocks noGrp="1"/>
          </p:cNvSpPr>
          <p:nvPr>
            <p:ph type="subTitle" idx="1"/>
          </p:nvPr>
        </p:nvSpPr>
        <p:spPr>
          <a:xfrm>
            <a:off x="609600" y="3493800"/>
            <a:ext cx="4502000" cy="7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Montserrat"/>
              <a:buNone/>
              <a:defRPr sz="1600" b="1">
                <a:solidFill>
                  <a:schemeClr val="accent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Montserrat"/>
              <a:buNone/>
              <a:defRPr sz="1600" b="1">
                <a:solidFill>
                  <a:schemeClr val="accent5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Montserrat"/>
              <a:buNone/>
              <a:defRPr sz="1600" b="1">
                <a:solidFill>
                  <a:schemeClr val="accent5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Montserrat"/>
              <a:buNone/>
              <a:defRPr sz="1600" b="1">
                <a:solidFill>
                  <a:schemeClr val="accent5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Montserrat"/>
              <a:buNone/>
              <a:defRPr sz="1600" b="1">
                <a:solidFill>
                  <a:schemeClr val="accent5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Montserrat"/>
              <a:buNone/>
              <a:defRPr sz="1600" b="1">
                <a:solidFill>
                  <a:schemeClr val="accent5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Montserrat"/>
              <a:buNone/>
              <a:defRPr sz="1600" b="1">
                <a:solidFill>
                  <a:schemeClr val="accent5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Montserrat"/>
              <a:buNone/>
              <a:defRPr sz="1600" b="1">
                <a:solidFill>
                  <a:schemeClr val="accent5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Montserrat"/>
              <a:buNone/>
              <a:defRPr sz="1600" b="1">
                <a:solidFill>
                  <a:schemeClr val="accent5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body" idx="2"/>
          </p:nvPr>
        </p:nvSpPr>
        <p:spPr>
          <a:xfrm>
            <a:off x="609600" y="4408400"/>
            <a:ext cx="4502000" cy="7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894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marL="1219170" lvl="1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+"/>
              <a:defRPr/>
            </a:lvl2pPr>
            <a:lvl3pPr marL="1828754" lvl="2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↳"/>
              <a:defRPr/>
            </a:lvl3pPr>
            <a:lvl4pPr marL="2438339" lvl="3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↦"/>
              <a:defRPr/>
            </a:lvl4pPr>
            <a:lvl5pPr marL="3047924" lvl="4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○"/>
              <a:defRPr/>
            </a:lvl5pPr>
            <a:lvl6pPr marL="3657509" lvl="5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■"/>
              <a:defRPr/>
            </a:lvl6pPr>
            <a:lvl7pPr marL="4267093" lvl="6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▸"/>
              <a:defRPr/>
            </a:lvl7pPr>
            <a:lvl8pPr marL="4876678" lvl="7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⬩"/>
              <a:defRPr/>
            </a:lvl8pPr>
            <a:lvl9pPr marL="5486263" lvl="8" indent="-389457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SzPts val="1000"/>
              <a:buChar char="☉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656149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5 - Content, Dark Tapered A">
  <p:cSld name="05 - Content, Dark Tapered A">
    <p:bg>
      <p:bgPr>
        <a:solidFill>
          <a:schemeClr val="dk1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4"/>
          <p:cNvSpPr/>
          <p:nvPr/>
        </p:nvSpPr>
        <p:spPr>
          <a:xfrm>
            <a:off x="680436" y="0"/>
            <a:ext cx="11511563" cy="6858000"/>
          </a:xfrm>
          <a:custGeom>
            <a:avLst/>
            <a:gdLst/>
            <a:ahLst/>
            <a:cxnLst/>
            <a:rect l="l" t="t" r="r" b="b"/>
            <a:pathLst>
              <a:path w="11511563" h="6858000" extrusionOk="0">
                <a:moveTo>
                  <a:pt x="11511563" y="4231005"/>
                </a:moveTo>
                <a:lnTo>
                  <a:pt x="11511563" y="559435"/>
                </a:lnTo>
                <a:cubicBezTo>
                  <a:pt x="11410598" y="362585"/>
                  <a:pt x="11293123" y="175260"/>
                  <a:pt x="11160408" y="0"/>
                </a:cubicBezTo>
                <a:lnTo>
                  <a:pt x="3984273" y="0"/>
                </a:lnTo>
                <a:cubicBezTo>
                  <a:pt x="3508658" y="324485"/>
                  <a:pt x="3056538" y="697865"/>
                  <a:pt x="2634263" y="1120140"/>
                </a:cubicBezTo>
                <a:cubicBezTo>
                  <a:pt x="1281078" y="2473325"/>
                  <a:pt x="428908" y="4136390"/>
                  <a:pt x="76483" y="5880100"/>
                </a:cubicBezTo>
                <a:cubicBezTo>
                  <a:pt x="9173" y="6212205"/>
                  <a:pt x="-12417" y="6540500"/>
                  <a:pt x="6633" y="6858000"/>
                </a:cubicBezTo>
                <a:lnTo>
                  <a:pt x="10091069" y="6858000"/>
                </a:lnTo>
                <a:cubicBezTo>
                  <a:pt x="10715273" y="6048375"/>
                  <a:pt x="11188983" y="5160010"/>
                  <a:pt x="11511563" y="4231005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50000">
                <a:schemeClr val="dk1"/>
              </a:gs>
              <a:gs pos="100000">
                <a:schemeClr val="dk2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14"/>
          <p:cNvSpPr/>
          <p:nvPr/>
        </p:nvSpPr>
        <p:spPr>
          <a:xfrm>
            <a:off x="614459" y="6488951"/>
            <a:ext cx="567468" cy="128516"/>
          </a:xfrm>
          <a:custGeom>
            <a:avLst/>
            <a:gdLst/>
            <a:ahLst/>
            <a:cxnLst/>
            <a:rect l="l" t="t" r="r" b="b"/>
            <a:pathLst>
              <a:path w="285160" h="64581" extrusionOk="0">
                <a:moveTo>
                  <a:pt x="91461" y="12507"/>
                </a:moveTo>
                <a:cubicBezTo>
                  <a:pt x="102376" y="12507"/>
                  <a:pt x="111245" y="21375"/>
                  <a:pt x="111245" y="32290"/>
                </a:cubicBezTo>
                <a:cubicBezTo>
                  <a:pt x="111245" y="43206"/>
                  <a:pt x="102376" y="52074"/>
                  <a:pt x="91461" y="52074"/>
                </a:cubicBezTo>
                <a:cubicBezTo>
                  <a:pt x="80546" y="52074"/>
                  <a:pt x="71677" y="43206"/>
                  <a:pt x="71677" y="32290"/>
                </a:cubicBezTo>
                <a:cubicBezTo>
                  <a:pt x="71677" y="21375"/>
                  <a:pt x="80546" y="12507"/>
                  <a:pt x="91461" y="12507"/>
                </a:cubicBezTo>
                <a:close/>
                <a:moveTo>
                  <a:pt x="161091" y="12507"/>
                </a:moveTo>
                <a:cubicBezTo>
                  <a:pt x="172006" y="12507"/>
                  <a:pt x="180874" y="21375"/>
                  <a:pt x="180874" y="32290"/>
                </a:cubicBezTo>
                <a:cubicBezTo>
                  <a:pt x="180874" y="43206"/>
                  <a:pt x="172006" y="52074"/>
                  <a:pt x="161091" y="52074"/>
                </a:cubicBezTo>
                <a:cubicBezTo>
                  <a:pt x="150175" y="52074"/>
                  <a:pt x="141307" y="43206"/>
                  <a:pt x="141307" y="32290"/>
                </a:cubicBezTo>
                <a:cubicBezTo>
                  <a:pt x="141307" y="21375"/>
                  <a:pt x="150175" y="12507"/>
                  <a:pt x="161091" y="12507"/>
                </a:cubicBezTo>
                <a:close/>
                <a:moveTo>
                  <a:pt x="774" y="955"/>
                </a:moveTo>
                <a:cubicBezTo>
                  <a:pt x="774" y="7868"/>
                  <a:pt x="6414" y="13462"/>
                  <a:pt x="13326" y="13553"/>
                </a:cubicBezTo>
                <a:lnTo>
                  <a:pt x="38522" y="13553"/>
                </a:lnTo>
                <a:lnTo>
                  <a:pt x="3321" y="48709"/>
                </a:lnTo>
                <a:cubicBezTo>
                  <a:pt x="683" y="51392"/>
                  <a:pt x="1" y="55485"/>
                  <a:pt x="1729" y="58941"/>
                </a:cubicBezTo>
                <a:cubicBezTo>
                  <a:pt x="3275" y="61898"/>
                  <a:pt x="6459" y="63671"/>
                  <a:pt x="9824" y="63671"/>
                </a:cubicBezTo>
                <a:lnTo>
                  <a:pt x="60398" y="63671"/>
                </a:lnTo>
                <a:cubicBezTo>
                  <a:pt x="60398" y="56758"/>
                  <a:pt x="54804" y="51164"/>
                  <a:pt x="47800" y="51164"/>
                </a:cubicBezTo>
                <a:lnTo>
                  <a:pt x="18648" y="51164"/>
                </a:lnTo>
                <a:lnTo>
                  <a:pt x="53894" y="15918"/>
                </a:lnTo>
                <a:cubicBezTo>
                  <a:pt x="56532" y="13235"/>
                  <a:pt x="57215" y="9141"/>
                  <a:pt x="55486" y="5685"/>
                </a:cubicBezTo>
                <a:cubicBezTo>
                  <a:pt x="53940" y="2729"/>
                  <a:pt x="50756" y="955"/>
                  <a:pt x="47391" y="955"/>
                </a:cubicBezTo>
                <a:close/>
                <a:moveTo>
                  <a:pt x="224126" y="0"/>
                </a:moveTo>
                <a:cubicBezTo>
                  <a:pt x="210709" y="0"/>
                  <a:pt x="199703" y="11506"/>
                  <a:pt x="199703" y="24923"/>
                </a:cubicBezTo>
                <a:lnTo>
                  <a:pt x="199703" y="63671"/>
                </a:lnTo>
                <a:cubicBezTo>
                  <a:pt x="206616" y="63671"/>
                  <a:pt x="212255" y="58032"/>
                  <a:pt x="212255" y="51119"/>
                </a:cubicBezTo>
                <a:lnTo>
                  <a:pt x="212255" y="24786"/>
                </a:lnTo>
                <a:cubicBezTo>
                  <a:pt x="212255" y="18328"/>
                  <a:pt x="217258" y="12871"/>
                  <a:pt x="223762" y="12552"/>
                </a:cubicBezTo>
                <a:cubicBezTo>
                  <a:pt x="223924" y="12546"/>
                  <a:pt x="224085" y="12543"/>
                  <a:pt x="224245" y="12543"/>
                </a:cubicBezTo>
                <a:cubicBezTo>
                  <a:pt x="230761" y="12543"/>
                  <a:pt x="236132" y="17900"/>
                  <a:pt x="236132" y="24513"/>
                </a:cubicBezTo>
                <a:lnTo>
                  <a:pt x="236132" y="51164"/>
                </a:lnTo>
                <a:cubicBezTo>
                  <a:pt x="236132" y="58123"/>
                  <a:pt x="241772" y="63717"/>
                  <a:pt x="248685" y="63717"/>
                </a:cubicBezTo>
                <a:lnTo>
                  <a:pt x="248685" y="24786"/>
                </a:lnTo>
                <a:cubicBezTo>
                  <a:pt x="248685" y="18328"/>
                  <a:pt x="253688" y="12871"/>
                  <a:pt x="260191" y="12552"/>
                </a:cubicBezTo>
                <a:cubicBezTo>
                  <a:pt x="260354" y="12546"/>
                  <a:pt x="260516" y="12543"/>
                  <a:pt x="260678" y="12543"/>
                </a:cubicBezTo>
                <a:cubicBezTo>
                  <a:pt x="267233" y="12543"/>
                  <a:pt x="272562" y="17900"/>
                  <a:pt x="272562" y="24513"/>
                </a:cubicBezTo>
                <a:lnTo>
                  <a:pt x="272562" y="51164"/>
                </a:lnTo>
                <a:cubicBezTo>
                  <a:pt x="272562" y="58123"/>
                  <a:pt x="278201" y="63717"/>
                  <a:pt x="285160" y="63717"/>
                </a:cubicBezTo>
                <a:lnTo>
                  <a:pt x="285160" y="24923"/>
                </a:lnTo>
                <a:cubicBezTo>
                  <a:pt x="285023" y="11506"/>
                  <a:pt x="274063" y="0"/>
                  <a:pt x="260600" y="0"/>
                </a:cubicBezTo>
                <a:cubicBezTo>
                  <a:pt x="253369" y="0"/>
                  <a:pt x="246820" y="3138"/>
                  <a:pt x="242318" y="8141"/>
                </a:cubicBezTo>
                <a:cubicBezTo>
                  <a:pt x="237861" y="3138"/>
                  <a:pt x="231357" y="0"/>
                  <a:pt x="224126" y="0"/>
                </a:cubicBezTo>
                <a:close/>
                <a:moveTo>
                  <a:pt x="91461" y="0"/>
                </a:moveTo>
                <a:cubicBezTo>
                  <a:pt x="73633" y="0"/>
                  <a:pt x="59170" y="14508"/>
                  <a:pt x="59170" y="32290"/>
                </a:cubicBezTo>
                <a:cubicBezTo>
                  <a:pt x="59170" y="50073"/>
                  <a:pt x="73633" y="64581"/>
                  <a:pt x="91461" y="64581"/>
                </a:cubicBezTo>
                <a:cubicBezTo>
                  <a:pt x="109243" y="64581"/>
                  <a:pt x="123752" y="50073"/>
                  <a:pt x="123752" y="32290"/>
                </a:cubicBezTo>
                <a:cubicBezTo>
                  <a:pt x="123752" y="14508"/>
                  <a:pt x="109243" y="0"/>
                  <a:pt x="91461" y="0"/>
                </a:cubicBezTo>
                <a:close/>
                <a:moveTo>
                  <a:pt x="161091" y="0"/>
                </a:moveTo>
                <a:cubicBezTo>
                  <a:pt x="143308" y="0"/>
                  <a:pt x="128800" y="14508"/>
                  <a:pt x="128845" y="32290"/>
                </a:cubicBezTo>
                <a:cubicBezTo>
                  <a:pt x="128845" y="50073"/>
                  <a:pt x="143353" y="64581"/>
                  <a:pt x="161136" y="64581"/>
                </a:cubicBezTo>
                <a:cubicBezTo>
                  <a:pt x="178919" y="64581"/>
                  <a:pt x="193427" y="50073"/>
                  <a:pt x="193427" y="32290"/>
                </a:cubicBezTo>
                <a:cubicBezTo>
                  <a:pt x="193427" y="14508"/>
                  <a:pt x="178873" y="0"/>
                  <a:pt x="16109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14"/>
          <p:cNvSpPr txBox="1"/>
          <p:nvPr/>
        </p:nvSpPr>
        <p:spPr>
          <a:xfrm>
            <a:off x="3384000" y="6248400"/>
            <a:ext cx="5426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667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rPr>
              <a:t>© 2022 Zoom Video Communications, Inc.</a:t>
            </a:r>
            <a:endParaRPr sz="667" b="0" i="0" u="none" strike="noStrike" cap="none">
              <a:solidFill>
                <a:schemeClr val="accent3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4" name="Google Shape;84;p14"/>
          <p:cNvSpPr txBox="1">
            <a:spLocks noGrp="1"/>
          </p:cNvSpPr>
          <p:nvPr>
            <p:ph type="sldNum" idx="12"/>
          </p:nvPr>
        </p:nvSpPr>
        <p:spPr>
          <a:xfrm>
            <a:off x="10782400" y="6248400"/>
            <a:ext cx="804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fld id="{06B03D50-E499-47E9-B505-58F00EB3DB84}" type="slidenum">
              <a:rPr lang="fr-CH" smtClean="0"/>
              <a:t>‹N°›</a:t>
            </a:fld>
            <a:endParaRPr lang="fr-CH"/>
          </a:p>
        </p:txBody>
      </p:sp>
      <p:sp>
        <p:nvSpPr>
          <p:cNvPr id="85" name="Google Shape;85;p14"/>
          <p:cNvSpPr txBox="1">
            <a:spLocks noGrp="1"/>
          </p:cNvSpPr>
          <p:nvPr>
            <p:ph type="title"/>
          </p:nvPr>
        </p:nvSpPr>
        <p:spPr>
          <a:xfrm>
            <a:off x="610700" y="1650800"/>
            <a:ext cx="3576000" cy="7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 SemiBold"/>
              <a:buNone/>
              <a:defRPr sz="2933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86" name="Google Shape;86;p14"/>
          <p:cNvSpPr txBox="1">
            <a:spLocks noGrp="1"/>
          </p:cNvSpPr>
          <p:nvPr>
            <p:ph type="body" idx="1"/>
          </p:nvPr>
        </p:nvSpPr>
        <p:spPr>
          <a:xfrm>
            <a:off x="609600" y="3490000"/>
            <a:ext cx="4502000" cy="26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894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>
                <a:solidFill>
                  <a:srgbClr val="FFFFFF"/>
                </a:solidFill>
              </a:defRPr>
            </a:lvl1pPr>
            <a:lvl2pPr marL="1219170" lvl="1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+"/>
              <a:defRPr>
                <a:solidFill>
                  <a:srgbClr val="FFFFFF"/>
                </a:solidFill>
              </a:defRPr>
            </a:lvl2pPr>
            <a:lvl3pPr marL="1828754" lvl="2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↳"/>
              <a:defRPr>
                <a:solidFill>
                  <a:srgbClr val="FFFFFF"/>
                </a:solidFill>
              </a:defRPr>
            </a:lvl3pPr>
            <a:lvl4pPr marL="2438339" lvl="3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↦"/>
              <a:defRPr>
                <a:solidFill>
                  <a:srgbClr val="FFFFFF"/>
                </a:solidFill>
              </a:defRPr>
            </a:lvl4pPr>
            <a:lvl5pPr marL="3047924" lvl="4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○"/>
              <a:defRPr>
                <a:solidFill>
                  <a:srgbClr val="FFFFFF"/>
                </a:solidFill>
              </a:defRPr>
            </a:lvl5pPr>
            <a:lvl6pPr marL="3657509" lvl="5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■"/>
              <a:defRPr>
                <a:solidFill>
                  <a:srgbClr val="FFFFFF"/>
                </a:solidFill>
              </a:defRPr>
            </a:lvl6pPr>
            <a:lvl7pPr marL="4267093" lvl="6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▸"/>
              <a:defRPr>
                <a:solidFill>
                  <a:srgbClr val="FFFFFF"/>
                </a:solidFill>
              </a:defRPr>
            </a:lvl7pPr>
            <a:lvl8pPr marL="4876678" lvl="7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⬩"/>
              <a:defRPr>
                <a:solidFill>
                  <a:srgbClr val="FFFFFF"/>
                </a:solidFill>
              </a:defRPr>
            </a:lvl8pPr>
            <a:lvl9pPr marL="5486263" lvl="8" indent="-389457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SzPts val="1000"/>
              <a:buChar char="☉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197357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7 - Content, Dark Tapered C">
  <p:cSld name="07 - Content, Dark Tapered C">
    <p:bg>
      <p:bgPr>
        <a:gradFill>
          <a:gsLst>
            <a:gs pos="0">
              <a:schemeClr val="dk1"/>
            </a:gs>
            <a:gs pos="50000">
              <a:schemeClr val="dk1"/>
            </a:gs>
            <a:gs pos="100000">
              <a:schemeClr val="dk2"/>
            </a:gs>
          </a:gsLst>
          <a:lin ang="18900732" scaled="0"/>
        </a:gra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5"/>
          <p:cNvSpPr/>
          <p:nvPr/>
        </p:nvSpPr>
        <p:spPr>
          <a:xfrm>
            <a:off x="-6132" y="731600"/>
            <a:ext cx="12188951" cy="6128685"/>
          </a:xfrm>
          <a:custGeom>
            <a:avLst/>
            <a:gdLst/>
            <a:ahLst/>
            <a:cxnLst/>
            <a:rect l="l" t="t" r="r" b="b"/>
            <a:pathLst>
              <a:path w="11795759" h="6496839" extrusionOk="0">
                <a:moveTo>
                  <a:pt x="11382375" y="5487189"/>
                </a:moveTo>
                <a:cubicBezTo>
                  <a:pt x="10892155" y="4579139"/>
                  <a:pt x="10280650" y="3714904"/>
                  <a:pt x="9551035" y="2921789"/>
                </a:cubicBezTo>
                <a:cubicBezTo>
                  <a:pt x="8761095" y="2060729"/>
                  <a:pt x="7880985" y="1331114"/>
                  <a:pt x="6935470" y="734849"/>
                </a:cubicBezTo>
                <a:cubicBezTo>
                  <a:pt x="4603750" y="-737716"/>
                  <a:pt x="1458595" y="91594"/>
                  <a:pt x="0" y="2430934"/>
                </a:cubicBezTo>
                <a:lnTo>
                  <a:pt x="0" y="6496839"/>
                </a:lnTo>
                <a:lnTo>
                  <a:pt x="11795760" y="6496839"/>
                </a:lnTo>
                <a:cubicBezTo>
                  <a:pt x="11696700" y="6152670"/>
                  <a:pt x="11559540" y="5814214"/>
                  <a:pt x="11382375" y="548718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5"/>
          <p:cNvSpPr/>
          <p:nvPr/>
        </p:nvSpPr>
        <p:spPr>
          <a:xfrm>
            <a:off x="614459" y="6488951"/>
            <a:ext cx="567468" cy="128516"/>
          </a:xfrm>
          <a:custGeom>
            <a:avLst/>
            <a:gdLst/>
            <a:ahLst/>
            <a:cxnLst/>
            <a:rect l="l" t="t" r="r" b="b"/>
            <a:pathLst>
              <a:path w="285160" h="64581" extrusionOk="0">
                <a:moveTo>
                  <a:pt x="91461" y="12507"/>
                </a:moveTo>
                <a:cubicBezTo>
                  <a:pt x="102376" y="12507"/>
                  <a:pt x="111245" y="21375"/>
                  <a:pt x="111245" y="32290"/>
                </a:cubicBezTo>
                <a:cubicBezTo>
                  <a:pt x="111245" y="43206"/>
                  <a:pt x="102376" y="52074"/>
                  <a:pt x="91461" y="52074"/>
                </a:cubicBezTo>
                <a:cubicBezTo>
                  <a:pt x="80546" y="52074"/>
                  <a:pt x="71677" y="43206"/>
                  <a:pt x="71677" y="32290"/>
                </a:cubicBezTo>
                <a:cubicBezTo>
                  <a:pt x="71677" y="21375"/>
                  <a:pt x="80546" y="12507"/>
                  <a:pt x="91461" y="12507"/>
                </a:cubicBezTo>
                <a:close/>
                <a:moveTo>
                  <a:pt x="161091" y="12507"/>
                </a:moveTo>
                <a:cubicBezTo>
                  <a:pt x="172006" y="12507"/>
                  <a:pt x="180874" y="21375"/>
                  <a:pt x="180874" y="32290"/>
                </a:cubicBezTo>
                <a:cubicBezTo>
                  <a:pt x="180874" y="43206"/>
                  <a:pt x="172006" y="52074"/>
                  <a:pt x="161091" y="52074"/>
                </a:cubicBezTo>
                <a:cubicBezTo>
                  <a:pt x="150175" y="52074"/>
                  <a:pt x="141307" y="43206"/>
                  <a:pt x="141307" y="32290"/>
                </a:cubicBezTo>
                <a:cubicBezTo>
                  <a:pt x="141307" y="21375"/>
                  <a:pt x="150175" y="12507"/>
                  <a:pt x="161091" y="12507"/>
                </a:cubicBezTo>
                <a:close/>
                <a:moveTo>
                  <a:pt x="774" y="955"/>
                </a:moveTo>
                <a:cubicBezTo>
                  <a:pt x="774" y="7868"/>
                  <a:pt x="6414" y="13462"/>
                  <a:pt x="13326" y="13553"/>
                </a:cubicBezTo>
                <a:lnTo>
                  <a:pt x="38522" y="13553"/>
                </a:lnTo>
                <a:lnTo>
                  <a:pt x="3321" y="48709"/>
                </a:lnTo>
                <a:cubicBezTo>
                  <a:pt x="683" y="51392"/>
                  <a:pt x="1" y="55485"/>
                  <a:pt x="1729" y="58941"/>
                </a:cubicBezTo>
                <a:cubicBezTo>
                  <a:pt x="3275" y="61898"/>
                  <a:pt x="6459" y="63671"/>
                  <a:pt x="9824" y="63671"/>
                </a:cubicBezTo>
                <a:lnTo>
                  <a:pt x="60398" y="63671"/>
                </a:lnTo>
                <a:cubicBezTo>
                  <a:pt x="60398" y="56758"/>
                  <a:pt x="54804" y="51164"/>
                  <a:pt x="47800" y="51164"/>
                </a:cubicBezTo>
                <a:lnTo>
                  <a:pt x="18648" y="51164"/>
                </a:lnTo>
                <a:lnTo>
                  <a:pt x="53894" y="15918"/>
                </a:lnTo>
                <a:cubicBezTo>
                  <a:pt x="56532" y="13235"/>
                  <a:pt x="57215" y="9141"/>
                  <a:pt x="55486" y="5685"/>
                </a:cubicBezTo>
                <a:cubicBezTo>
                  <a:pt x="53940" y="2729"/>
                  <a:pt x="50756" y="955"/>
                  <a:pt x="47391" y="955"/>
                </a:cubicBezTo>
                <a:close/>
                <a:moveTo>
                  <a:pt x="224126" y="0"/>
                </a:moveTo>
                <a:cubicBezTo>
                  <a:pt x="210709" y="0"/>
                  <a:pt x="199703" y="11506"/>
                  <a:pt x="199703" y="24923"/>
                </a:cubicBezTo>
                <a:lnTo>
                  <a:pt x="199703" y="63671"/>
                </a:lnTo>
                <a:cubicBezTo>
                  <a:pt x="206616" y="63671"/>
                  <a:pt x="212255" y="58032"/>
                  <a:pt x="212255" y="51119"/>
                </a:cubicBezTo>
                <a:lnTo>
                  <a:pt x="212255" y="24786"/>
                </a:lnTo>
                <a:cubicBezTo>
                  <a:pt x="212255" y="18328"/>
                  <a:pt x="217258" y="12871"/>
                  <a:pt x="223762" y="12552"/>
                </a:cubicBezTo>
                <a:cubicBezTo>
                  <a:pt x="223924" y="12546"/>
                  <a:pt x="224085" y="12543"/>
                  <a:pt x="224245" y="12543"/>
                </a:cubicBezTo>
                <a:cubicBezTo>
                  <a:pt x="230761" y="12543"/>
                  <a:pt x="236132" y="17900"/>
                  <a:pt x="236132" y="24513"/>
                </a:cubicBezTo>
                <a:lnTo>
                  <a:pt x="236132" y="51164"/>
                </a:lnTo>
                <a:cubicBezTo>
                  <a:pt x="236132" y="58123"/>
                  <a:pt x="241772" y="63717"/>
                  <a:pt x="248685" y="63717"/>
                </a:cubicBezTo>
                <a:lnTo>
                  <a:pt x="248685" y="24786"/>
                </a:lnTo>
                <a:cubicBezTo>
                  <a:pt x="248685" y="18328"/>
                  <a:pt x="253688" y="12871"/>
                  <a:pt x="260191" y="12552"/>
                </a:cubicBezTo>
                <a:cubicBezTo>
                  <a:pt x="260354" y="12546"/>
                  <a:pt x="260516" y="12543"/>
                  <a:pt x="260678" y="12543"/>
                </a:cubicBezTo>
                <a:cubicBezTo>
                  <a:pt x="267233" y="12543"/>
                  <a:pt x="272562" y="17900"/>
                  <a:pt x="272562" y="24513"/>
                </a:cubicBezTo>
                <a:lnTo>
                  <a:pt x="272562" y="51164"/>
                </a:lnTo>
                <a:cubicBezTo>
                  <a:pt x="272562" y="58123"/>
                  <a:pt x="278201" y="63717"/>
                  <a:pt x="285160" y="63717"/>
                </a:cubicBezTo>
                <a:lnTo>
                  <a:pt x="285160" y="24923"/>
                </a:lnTo>
                <a:cubicBezTo>
                  <a:pt x="285023" y="11506"/>
                  <a:pt x="274063" y="0"/>
                  <a:pt x="260600" y="0"/>
                </a:cubicBezTo>
                <a:cubicBezTo>
                  <a:pt x="253369" y="0"/>
                  <a:pt x="246820" y="3138"/>
                  <a:pt x="242318" y="8141"/>
                </a:cubicBezTo>
                <a:cubicBezTo>
                  <a:pt x="237861" y="3138"/>
                  <a:pt x="231357" y="0"/>
                  <a:pt x="224126" y="0"/>
                </a:cubicBezTo>
                <a:close/>
                <a:moveTo>
                  <a:pt x="91461" y="0"/>
                </a:moveTo>
                <a:cubicBezTo>
                  <a:pt x="73633" y="0"/>
                  <a:pt x="59170" y="14508"/>
                  <a:pt x="59170" y="32290"/>
                </a:cubicBezTo>
                <a:cubicBezTo>
                  <a:pt x="59170" y="50073"/>
                  <a:pt x="73633" y="64581"/>
                  <a:pt x="91461" y="64581"/>
                </a:cubicBezTo>
                <a:cubicBezTo>
                  <a:pt x="109243" y="64581"/>
                  <a:pt x="123752" y="50073"/>
                  <a:pt x="123752" y="32290"/>
                </a:cubicBezTo>
                <a:cubicBezTo>
                  <a:pt x="123752" y="14508"/>
                  <a:pt x="109243" y="0"/>
                  <a:pt x="91461" y="0"/>
                </a:cubicBezTo>
                <a:close/>
                <a:moveTo>
                  <a:pt x="161091" y="0"/>
                </a:moveTo>
                <a:cubicBezTo>
                  <a:pt x="143308" y="0"/>
                  <a:pt x="128800" y="14508"/>
                  <a:pt x="128845" y="32290"/>
                </a:cubicBezTo>
                <a:cubicBezTo>
                  <a:pt x="128845" y="50073"/>
                  <a:pt x="143353" y="64581"/>
                  <a:pt x="161136" y="64581"/>
                </a:cubicBezTo>
                <a:cubicBezTo>
                  <a:pt x="178919" y="64581"/>
                  <a:pt x="193427" y="50073"/>
                  <a:pt x="193427" y="32290"/>
                </a:cubicBezTo>
                <a:cubicBezTo>
                  <a:pt x="193427" y="14508"/>
                  <a:pt x="178873" y="0"/>
                  <a:pt x="16109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5"/>
          <p:cNvSpPr txBox="1"/>
          <p:nvPr/>
        </p:nvSpPr>
        <p:spPr>
          <a:xfrm>
            <a:off x="3384000" y="6248400"/>
            <a:ext cx="5426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667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rPr>
              <a:t>© 2022 Zoom Video Communications, Inc.</a:t>
            </a:r>
            <a:endParaRPr sz="667" b="0" i="0" u="none" strike="noStrike" cap="none">
              <a:solidFill>
                <a:schemeClr val="accent3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1" name="Google Shape;91;p15"/>
          <p:cNvSpPr txBox="1">
            <a:spLocks noGrp="1"/>
          </p:cNvSpPr>
          <p:nvPr>
            <p:ph type="sldNum" idx="12"/>
          </p:nvPr>
        </p:nvSpPr>
        <p:spPr>
          <a:xfrm>
            <a:off x="10782400" y="6248400"/>
            <a:ext cx="804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fld id="{06B03D50-E499-47E9-B505-58F00EB3DB84}" type="slidenum">
              <a:rPr lang="fr-CH" smtClean="0"/>
              <a:t>‹N°›</a:t>
            </a:fld>
            <a:endParaRPr lang="fr-CH"/>
          </a:p>
        </p:txBody>
      </p:sp>
      <p:sp>
        <p:nvSpPr>
          <p:cNvPr id="92" name="Google Shape;92;p15"/>
          <p:cNvSpPr txBox="1">
            <a:spLocks noGrp="1"/>
          </p:cNvSpPr>
          <p:nvPr>
            <p:ph type="title"/>
          </p:nvPr>
        </p:nvSpPr>
        <p:spPr>
          <a:xfrm>
            <a:off x="610700" y="1650800"/>
            <a:ext cx="3576000" cy="7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 SemiBold"/>
              <a:buNone/>
              <a:defRPr sz="2933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93" name="Google Shape;93;p15"/>
          <p:cNvSpPr txBox="1">
            <a:spLocks noGrp="1"/>
          </p:cNvSpPr>
          <p:nvPr>
            <p:ph type="body" idx="1"/>
          </p:nvPr>
        </p:nvSpPr>
        <p:spPr>
          <a:xfrm>
            <a:off x="609600" y="3490000"/>
            <a:ext cx="4502000" cy="26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894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>
                <a:solidFill>
                  <a:srgbClr val="FFFFFF"/>
                </a:solidFill>
              </a:defRPr>
            </a:lvl1pPr>
            <a:lvl2pPr marL="1219170" lvl="1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+"/>
              <a:defRPr>
                <a:solidFill>
                  <a:srgbClr val="FFFFFF"/>
                </a:solidFill>
              </a:defRPr>
            </a:lvl2pPr>
            <a:lvl3pPr marL="1828754" lvl="2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↳"/>
              <a:defRPr>
                <a:solidFill>
                  <a:srgbClr val="FFFFFF"/>
                </a:solidFill>
              </a:defRPr>
            </a:lvl3pPr>
            <a:lvl4pPr marL="2438339" lvl="3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↦"/>
              <a:defRPr>
                <a:solidFill>
                  <a:srgbClr val="FFFFFF"/>
                </a:solidFill>
              </a:defRPr>
            </a:lvl4pPr>
            <a:lvl5pPr marL="3047924" lvl="4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○"/>
              <a:defRPr>
                <a:solidFill>
                  <a:srgbClr val="FFFFFF"/>
                </a:solidFill>
              </a:defRPr>
            </a:lvl5pPr>
            <a:lvl6pPr marL="3657509" lvl="5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■"/>
              <a:defRPr>
                <a:solidFill>
                  <a:srgbClr val="FFFFFF"/>
                </a:solidFill>
              </a:defRPr>
            </a:lvl6pPr>
            <a:lvl7pPr marL="4267093" lvl="6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▸"/>
              <a:defRPr>
                <a:solidFill>
                  <a:srgbClr val="FFFFFF"/>
                </a:solidFill>
              </a:defRPr>
            </a:lvl7pPr>
            <a:lvl8pPr marL="4876678" lvl="7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⬩"/>
              <a:defRPr>
                <a:solidFill>
                  <a:srgbClr val="FFFFFF"/>
                </a:solidFill>
              </a:defRPr>
            </a:lvl8pPr>
            <a:lvl9pPr marL="5486263" lvl="8" indent="-389457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SzPts val="1000"/>
              <a:buChar char="☉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922076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8 - Content, Dark Tapered D">
  <p:cSld name="08 - Content, Dark Tapered D">
    <p:bg>
      <p:bgPr>
        <a:solidFill>
          <a:schemeClr val="dk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6"/>
          <p:cNvSpPr/>
          <p:nvPr/>
        </p:nvSpPr>
        <p:spPr>
          <a:xfrm flipH="1">
            <a:off x="6036387" y="0"/>
            <a:ext cx="6153447" cy="6858000"/>
          </a:xfrm>
          <a:custGeom>
            <a:avLst/>
            <a:gdLst/>
            <a:ahLst/>
            <a:cxnLst/>
            <a:rect l="l" t="t" r="r" b="b"/>
            <a:pathLst>
              <a:path w="6737350" h="6858000" extrusionOk="0">
                <a:moveTo>
                  <a:pt x="0" y="6858000"/>
                </a:moveTo>
                <a:lnTo>
                  <a:pt x="6194425" y="6858000"/>
                </a:lnTo>
                <a:cubicBezTo>
                  <a:pt x="6366510" y="6455410"/>
                  <a:pt x="6492240" y="6028055"/>
                  <a:pt x="6563995" y="5582920"/>
                </a:cubicBezTo>
                <a:cubicBezTo>
                  <a:pt x="6677025" y="4880610"/>
                  <a:pt x="6737350" y="4161155"/>
                  <a:pt x="6737350" y="3429000"/>
                </a:cubicBezTo>
                <a:cubicBezTo>
                  <a:pt x="6737350" y="2696845"/>
                  <a:pt x="6677660" y="1977390"/>
                  <a:pt x="6563995" y="1275080"/>
                </a:cubicBezTo>
                <a:cubicBezTo>
                  <a:pt x="6492240" y="829945"/>
                  <a:pt x="6367145" y="402590"/>
                  <a:pt x="6194425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dk1"/>
              </a:gs>
              <a:gs pos="50000">
                <a:schemeClr val="dk1"/>
              </a:gs>
              <a:gs pos="100000">
                <a:schemeClr val="dk2"/>
              </a:gs>
            </a:gsLst>
            <a:lin ang="18900044" scaled="0"/>
          </a:gra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6"/>
          <p:cNvSpPr/>
          <p:nvPr/>
        </p:nvSpPr>
        <p:spPr>
          <a:xfrm>
            <a:off x="614459" y="6488951"/>
            <a:ext cx="567468" cy="128516"/>
          </a:xfrm>
          <a:custGeom>
            <a:avLst/>
            <a:gdLst/>
            <a:ahLst/>
            <a:cxnLst/>
            <a:rect l="l" t="t" r="r" b="b"/>
            <a:pathLst>
              <a:path w="285160" h="64581" extrusionOk="0">
                <a:moveTo>
                  <a:pt x="91461" y="12507"/>
                </a:moveTo>
                <a:cubicBezTo>
                  <a:pt x="102376" y="12507"/>
                  <a:pt x="111245" y="21375"/>
                  <a:pt x="111245" y="32290"/>
                </a:cubicBezTo>
                <a:cubicBezTo>
                  <a:pt x="111245" y="43206"/>
                  <a:pt x="102376" y="52074"/>
                  <a:pt x="91461" y="52074"/>
                </a:cubicBezTo>
                <a:cubicBezTo>
                  <a:pt x="80546" y="52074"/>
                  <a:pt x="71677" y="43206"/>
                  <a:pt x="71677" y="32290"/>
                </a:cubicBezTo>
                <a:cubicBezTo>
                  <a:pt x="71677" y="21375"/>
                  <a:pt x="80546" y="12507"/>
                  <a:pt x="91461" y="12507"/>
                </a:cubicBezTo>
                <a:close/>
                <a:moveTo>
                  <a:pt x="161091" y="12507"/>
                </a:moveTo>
                <a:cubicBezTo>
                  <a:pt x="172006" y="12507"/>
                  <a:pt x="180874" y="21375"/>
                  <a:pt x="180874" y="32290"/>
                </a:cubicBezTo>
                <a:cubicBezTo>
                  <a:pt x="180874" y="43206"/>
                  <a:pt x="172006" y="52074"/>
                  <a:pt x="161091" y="52074"/>
                </a:cubicBezTo>
                <a:cubicBezTo>
                  <a:pt x="150175" y="52074"/>
                  <a:pt x="141307" y="43206"/>
                  <a:pt x="141307" y="32290"/>
                </a:cubicBezTo>
                <a:cubicBezTo>
                  <a:pt x="141307" y="21375"/>
                  <a:pt x="150175" y="12507"/>
                  <a:pt x="161091" y="12507"/>
                </a:cubicBezTo>
                <a:close/>
                <a:moveTo>
                  <a:pt x="774" y="955"/>
                </a:moveTo>
                <a:cubicBezTo>
                  <a:pt x="774" y="7868"/>
                  <a:pt x="6414" y="13462"/>
                  <a:pt x="13326" y="13553"/>
                </a:cubicBezTo>
                <a:lnTo>
                  <a:pt x="38522" y="13553"/>
                </a:lnTo>
                <a:lnTo>
                  <a:pt x="3321" y="48709"/>
                </a:lnTo>
                <a:cubicBezTo>
                  <a:pt x="683" y="51392"/>
                  <a:pt x="1" y="55485"/>
                  <a:pt x="1729" y="58941"/>
                </a:cubicBezTo>
                <a:cubicBezTo>
                  <a:pt x="3275" y="61898"/>
                  <a:pt x="6459" y="63671"/>
                  <a:pt x="9824" y="63671"/>
                </a:cubicBezTo>
                <a:lnTo>
                  <a:pt x="60398" y="63671"/>
                </a:lnTo>
                <a:cubicBezTo>
                  <a:pt x="60398" y="56758"/>
                  <a:pt x="54804" y="51164"/>
                  <a:pt x="47800" y="51164"/>
                </a:cubicBezTo>
                <a:lnTo>
                  <a:pt x="18648" y="51164"/>
                </a:lnTo>
                <a:lnTo>
                  <a:pt x="53894" y="15918"/>
                </a:lnTo>
                <a:cubicBezTo>
                  <a:pt x="56532" y="13235"/>
                  <a:pt x="57215" y="9141"/>
                  <a:pt x="55486" y="5685"/>
                </a:cubicBezTo>
                <a:cubicBezTo>
                  <a:pt x="53940" y="2729"/>
                  <a:pt x="50756" y="955"/>
                  <a:pt x="47391" y="955"/>
                </a:cubicBezTo>
                <a:close/>
                <a:moveTo>
                  <a:pt x="224126" y="0"/>
                </a:moveTo>
                <a:cubicBezTo>
                  <a:pt x="210709" y="0"/>
                  <a:pt x="199703" y="11506"/>
                  <a:pt x="199703" y="24923"/>
                </a:cubicBezTo>
                <a:lnTo>
                  <a:pt x="199703" y="63671"/>
                </a:lnTo>
                <a:cubicBezTo>
                  <a:pt x="206616" y="63671"/>
                  <a:pt x="212255" y="58032"/>
                  <a:pt x="212255" y="51119"/>
                </a:cubicBezTo>
                <a:lnTo>
                  <a:pt x="212255" y="24786"/>
                </a:lnTo>
                <a:cubicBezTo>
                  <a:pt x="212255" y="18328"/>
                  <a:pt x="217258" y="12871"/>
                  <a:pt x="223762" y="12552"/>
                </a:cubicBezTo>
                <a:cubicBezTo>
                  <a:pt x="223924" y="12546"/>
                  <a:pt x="224085" y="12543"/>
                  <a:pt x="224245" y="12543"/>
                </a:cubicBezTo>
                <a:cubicBezTo>
                  <a:pt x="230761" y="12543"/>
                  <a:pt x="236132" y="17900"/>
                  <a:pt x="236132" y="24513"/>
                </a:cubicBezTo>
                <a:lnTo>
                  <a:pt x="236132" y="51164"/>
                </a:lnTo>
                <a:cubicBezTo>
                  <a:pt x="236132" y="58123"/>
                  <a:pt x="241772" y="63717"/>
                  <a:pt x="248685" y="63717"/>
                </a:cubicBezTo>
                <a:lnTo>
                  <a:pt x="248685" y="24786"/>
                </a:lnTo>
                <a:cubicBezTo>
                  <a:pt x="248685" y="18328"/>
                  <a:pt x="253688" y="12871"/>
                  <a:pt x="260191" y="12552"/>
                </a:cubicBezTo>
                <a:cubicBezTo>
                  <a:pt x="260354" y="12546"/>
                  <a:pt x="260516" y="12543"/>
                  <a:pt x="260678" y="12543"/>
                </a:cubicBezTo>
                <a:cubicBezTo>
                  <a:pt x="267233" y="12543"/>
                  <a:pt x="272562" y="17900"/>
                  <a:pt x="272562" y="24513"/>
                </a:cubicBezTo>
                <a:lnTo>
                  <a:pt x="272562" y="51164"/>
                </a:lnTo>
                <a:cubicBezTo>
                  <a:pt x="272562" y="58123"/>
                  <a:pt x="278201" y="63717"/>
                  <a:pt x="285160" y="63717"/>
                </a:cubicBezTo>
                <a:lnTo>
                  <a:pt x="285160" y="24923"/>
                </a:lnTo>
                <a:cubicBezTo>
                  <a:pt x="285023" y="11506"/>
                  <a:pt x="274063" y="0"/>
                  <a:pt x="260600" y="0"/>
                </a:cubicBezTo>
                <a:cubicBezTo>
                  <a:pt x="253369" y="0"/>
                  <a:pt x="246820" y="3138"/>
                  <a:pt x="242318" y="8141"/>
                </a:cubicBezTo>
                <a:cubicBezTo>
                  <a:pt x="237861" y="3138"/>
                  <a:pt x="231357" y="0"/>
                  <a:pt x="224126" y="0"/>
                </a:cubicBezTo>
                <a:close/>
                <a:moveTo>
                  <a:pt x="91461" y="0"/>
                </a:moveTo>
                <a:cubicBezTo>
                  <a:pt x="73633" y="0"/>
                  <a:pt x="59170" y="14508"/>
                  <a:pt x="59170" y="32290"/>
                </a:cubicBezTo>
                <a:cubicBezTo>
                  <a:pt x="59170" y="50073"/>
                  <a:pt x="73633" y="64581"/>
                  <a:pt x="91461" y="64581"/>
                </a:cubicBezTo>
                <a:cubicBezTo>
                  <a:pt x="109243" y="64581"/>
                  <a:pt x="123752" y="50073"/>
                  <a:pt x="123752" y="32290"/>
                </a:cubicBezTo>
                <a:cubicBezTo>
                  <a:pt x="123752" y="14508"/>
                  <a:pt x="109243" y="0"/>
                  <a:pt x="91461" y="0"/>
                </a:cubicBezTo>
                <a:close/>
                <a:moveTo>
                  <a:pt x="161091" y="0"/>
                </a:moveTo>
                <a:cubicBezTo>
                  <a:pt x="143308" y="0"/>
                  <a:pt x="128800" y="14508"/>
                  <a:pt x="128845" y="32290"/>
                </a:cubicBezTo>
                <a:cubicBezTo>
                  <a:pt x="128845" y="50073"/>
                  <a:pt x="143353" y="64581"/>
                  <a:pt x="161136" y="64581"/>
                </a:cubicBezTo>
                <a:cubicBezTo>
                  <a:pt x="178919" y="64581"/>
                  <a:pt x="193427" y="50073"/>
                  <a:pt x="193427" y="32290"/>
                </a:cubicBezTo>
                <a:cubicBezTo>
                  <a:pt x="193427" y="14508"/>
                  <a:pt x="178873" y="0"/>
                  <a:pt x="16109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6"/>
          <p:cNvSpPr txBox="1"/>
          <p:nvPr/>
        </p:nvSpPr>
        <p:spPr>
          <a:xfrm>
            <a:off x="3384000" y="6248400"/>
            <a:ext cx="5426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667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rPr>
              <a:t>© 2022 Zoom Video Communications, Inc.</a:t>
            </a:r>
            <a:endParaRPr sz="667" b="0" i="0" u="none" strike="noStrike" cap="none">
              <a:solidFill>
                <a:schemeClr val="accent3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8" name="Google Shape;98;p16"/>
          <p:cNvSpPr txBox="1">
            <a:spLocks noGrp="1"/>
          </p:cNvSpPr>
          <p:nvPr>
            <p:ph type="sldNum" idx="12"/>
          </p:nvPr>
        </p:nvSpPr>
        <p:spPr>
          <a:xfrm>
            <a:off x="10782400" y="6248400"/>
            <a:ext cx="804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fld id="{06B03D50-E499-47E9-B505-58F00EB3DB84}" type="slidenum">
              <a:rPr lang="fr-CH" smtClean="0"/>
              <a:t>‹N°›</a:t>
            </a:fld>
            <a:endParaRPr lang="fr-CH"/>
          </a:p>
        </p:txBody>
      </p:sp>
      <p:sp>
        <p:nvSpPr>
          <p:cNvPr id="99" name="Google Shape;99;p16"/>
          <p:cNvSpPr txBox="1">
            <a:spLocks noGrp="1"/>
          </p:cNvSpPr>
          <p:nvPr>
            <p:ph type="title"/>
          </p:nvPr>
        </p:nvSpPr>
        <p:spPr>
          <a:xfrm>
            <a:off x="610700" y="1650800"/>
            <a:ext cx="3576000" cy="7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 SemiBold"/>
              <a:buNone/>
              <a:defRPr sz="2933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16"/>
          <p:cNvSpPr txBox="1">
            <a:spLocks noGrp="1"/>
          </p:cNvSpPr>
          <p:nvPr>
            <p:ph type="body" idx="1"/>
          </p:nvPr>
        </p:nvSpPr>
        <p:spPr>
          <a:xfrm>
            <a:off x="609600" y="3490000"/>
            <a:ext cx="4502000" cy="26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894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>
                <a:solidFill>
                  <a:srgbClr val="FFFFFF"/>
                </a:solidFill>
              </a:defRPr>
            </a:lvl1pPr>
            <a:lvl2pPr marL="1219170" lvl="1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+"/>
              <a:defRPr>
                <a:solidFill>
                  <a:srgbClr val="FFFFFF"/>
                </a:solidFill>
              </a:defRPr>
            </a:lvl2pPr>
            <a:lvl3pPr marL="1828754" lvl="2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↳"/>
              <a:defRPr>
                <a:solidFill>
                  <a:srgbClr val="FFFFFF"/>
                </a:solidFill>
              </a:defRPr>
            </a:lvl3pPr>
            <a:lvl4pPr marL="2438339" lvl="3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↦"/>
              <a:defRPr>
                <a:solidFill>
                  <a:srgbClr val="FFFFFF"/>
                </a:solidFill>
              </a:defRPr>
            </a:lvl4pPr>
            <a:lvl5pPr marL="3047924" lvl="4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○"/>
              <a:defRPr>
                <a:solidFill>
                  <a:srgbClr val="FFFFFF"/>
                </a:solidFill>
              </a:defRPr>
            </a:lvl5pPr>
            <a:lvl6pPr marL="3657509" lvl="5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■"/>
              <a:defRPr>
                <a:solidFill>
                  <a:srgbClr val="FFFFFF"/>
                </a:solidFill>
              </a:defRPr>
            </a:lvl6pPr>
            <a:lvl7pPr marL="4267093" lvl="6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▸"/>
              <a:defRPr>
                <a:solidFill>
                  <a:srgbClr val="FFFFFF"/>
                </a:solidFill>
              </a:defRPr>
            </a:lvl7pPr>
            <a:lvl8pPr marL="4876678" lvl="7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⬩"/>
              <a:defRPr>
                <a:solidFill>
                  <a:srgbClr val="FFFFFF"/>
                </a:solidFill>
              </a:defRPr>
            </a:lvl8pPr>
            <a:lvl9pPr marL="5486263" lvl="8" indent="-389457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SzPts val="1000"/>
              <a:buChar char="☉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334427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9 - Content, Dark Tapered E">
  <p:cSld name="09 - Content, Dark Tapered E">
    <p:bg>
      <p:bgPr>
        <a:solidFill>
          <a:schemeClr val="dk1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7"/>
          <p:cNvSpPr/>
          <p:nvPr/>
        </p:nvSpPr>
        <p:spPr>
          <a:xfrm rot="10800000" flipH="1">
            <a:off x="1" y="0"/>
            <a:ext cx="4561553" cy="6858000"/>
          </a:xfrm>
          <a:custGeom>
            <a:avLst/>
            <a:gdLst/>
            <a:ahLst/>
            <a:cxnLst/>
            <a:rect l="l" t="t" r="r" b="b"/>
            <a:pathLst>
              <a:path w="4638868" h="6858000" extrusionOk="0">
                <a:moveTo>
                  <a:pt x="4424477" y="0"/>
                </a:moveTo>
                <a:lnTo>
                  <a:pt x="0" y="0"/>
                </a:lnTo>
                <a:lnTo>
                  <a:pt x="0" y="6858000"/>
                </a:lnTo>
                <a:lnTo>
                  <a:pt x="2826626" y="6858000"/>
                </a:lnTo>
                <a:cubicBezTo>
                  <a:pt x="3005207" y="6559487"/>
                  <a:pt x="3173876" y="6253125"/>
                  <a:pt x="3331915" y="5939790"/>
                </a:cubicBezTo>
                <a:cubicBezTo>
                  <a:pt x="3905536" y="4815866"/>
                  <a:pt x="4279183" y="3620465"/>
                  <a:pt x="4543203" y="2459717"/>
                </a:cubicBezTo>
                <a:cubicBezTo>
                  <a:pt x="4708036" y="1615878"/>
                  <a:pt x="4654379" y="778548"/>
                  <a:pt x="4424477" y="0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50000">
                <a:schemeClr val="dk1"/>
              </a:gs>
              <a:gs pos="100000">
                <a:schemeClr val="dk2"/>
              </a:gs>
            </a:gsLst>
            <a:lin ang="18900044" scaled="0"/>
          </a:gra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7"/>
          <p:cNvSpPr/>
          <p:nvPr/>
        </p:nvSpPr>
        <p:spPr>
          <a:xfrm>
            <a:off x="0" y="0"/>
            <a:ext cx="5118275" cy="6621032"/>
          </a:xfrm>
          <a:custGeom>
            <a:avLst/>
            <a:gdLst/>
            <a:ahLst/>
            <a:cxnLst/>
            <a:rect l="l" t="t" r="r" b="b"/>
            <a:pathLst>
              <a:path w="5152625" h="6665468" extrusionOk="0">
                <a:moveTo>
                  <a:pt x="0" y="6657086"/>
                </a:moveTo>
                <a:cubicBezTo>
                  <a:pt x="33565" y="6628384"/>
                  <a:pt x="67224" y="6599745"/>
                  <a:pt x="100979" y="6571170"/>
                </a:cubicBezTo>
                <a:cubicBezTo>
                  <a:pt x="1299947" y="5555933"/>
                  <a:pt x="2559222" y="4675734"/>
                  <a:pt x="3870503" y="3913677"/>
                </a:cubicBezTo>
                <a:lnTo>
                  <a:pt x="3870516" y="3913670"/>
                </a:lnTo>
                <a:cubicBezTo>
                  <a:pt x="5387251" y="3035395"/>
                  <a:pt x="5486819" y="1125792"/>
                  <a:pt x="4511294" y="0"/>
                </a:cubicBezTo>
                <a:lnTo>
                  <a:pt x="4519702" y="0"/>
                </a:lnTo>
                <a:cubicBezTo>
                  <a:pt x="5493754" y="1129106"/>
                  <a:pt x="5392370" y="3039777"/>
                  <a:pt x="3873697" y="3919163"/>
                </a:cubicBezTo>
                <a:cubicBezTo>
                  <a:pt x="2562720" y="4681042"/>
                  <a:pt x="1303757" y="5561032"/>
                  <a:pt x="105082" y="6575997"/>
                </a:cubicBezTo>
                <a:cubicBezTo>
                  <a:pt x="69952" y="6605778"/>
                  <a:pt x="34925" y="6635560"/>
                  <a:pt x="0" y="6665469"/>
                </a:cubicBezTo>
                <a:lnTo>
                  <a:pt x="0" y="6657086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7"/>
          <p:cNvSpPr/>
          <p:nvPr/>
        </p:nvSpPr>
        <p:spPr>
          <a:xfrm>
            <a:off x="614459" y="6488951"/>
            <a:ext cx="567468" cy="128516"/>
          </a:xfrm>
          <a:custGeom>
            <a:avLst/>
            <a:gdLst/>
            <a:ahLst/>
            <a:cxnLst/>
            <a:rect l="l" t="t" r="r" b="b"/>
            <a:pathLst>
              <a:path w="285160" h="64581" extrusionOk="0">
                <a:moveTo>
                  <a:pt x="91461" y="12507"/>
                </a:moveTo>
                <a:cubicBezTo>
                  <a:pt x="102376" y="12507"/>
                  <a:pt x="111245" y="21375"/>
                  <a:pt x="111245" y="32290"/>
                </a:cubicBezTo>
                <a:cubicBezTo>
                  <a:pt x="111245" y="43206"/>
                  <a:pt x="102376" y="52074"/>
                  <a:pt x="91461" y="52074"/>
                </a:cubicBezTo>
                <a:cubicBezTo>
                  <a:pt x="80546" y="52074"/>
                  <a:pt x="71677" y="43206"/>
                  <a:pt x="71677" y="32290"/>
                </a:cubicBezTo>
                <a:cubicBezTo>
                  <a:pt x="71677" y="21375"/>
                  <a:pt x="80546" y="12507"/>
                  <a:pt x="91461" y="12507"/>
                </a:cubicBezTo>
                <a:close/>
                <a:moveTo>
                  <a:pt x="161091" y="12507"/>
                </a:moveTo>
                <a:cubicBezTo>
                  <a:pt x="172006" y="12507"/>
                  <a:pt x="180874" y="21375"/>
                  <a:pt x="180874" y="32290"/>
                </a:cubicBezTo>
                <a:cubicBezTo>
                  <a:pt x="180874" y="43206"/>
                  <a:pt x="172006" y="52074"/>
                  <a:pt x="161091" y="52074"/>
                </a:cubicBezTo>
                <a:cubicBezTo>
                  <a:pt x="150175" y="52074"/>
                  <a:pt x="141307" y="43206"/>
                  <a:pt x="141307" y="32290"/>
                </a:cubicBezTo>
                <a:cubicBezTo>
                  <a:pt x="141307" y="21375"/>
                  <a:pt x="150175" y="12507"/>
                  <a:pt x="161091" y="12507"/>
                </a:cubicBezTo>
                <a:close/>
                <a:moveTo>
                  <a:pt x="774" y="955"/>
                </a:moveTo>
                <a:cubicBezTo>
                  <a:pt x="774" y="7868"/>
                  <a:pt x="6414" y="13462"/>
                  <a:pt x="13326" y="13553"/>
                </a:cubicBezTo>
                <a:lnTo>
                  <a:pt x="38522" y="13553"/>
                </a:lnTo>
                <a:lnTo>
                  <a:pt x="3321" y="48709"/>
                </a:lnTo>
                <a:cubicBezTo>
                  <a:pt x="683" y="51392"/>
                  <a:pt x="1" y="55485"/>
                  <a:pt x="1729" y="58941"/>
                </a:cubicBezTo>
                <a:cubicBezTo>
                  <a:pt x="3275" y="61898"/>
                  <a:pt x="6459" y="63671"/>
                  <a:pt x="9824" y="63671"/>
                </a:cubicBezTo>
                <a:lnTo>
                  <a:pt x="60398" y="63671"/>
                </a:lnTo>
                <a:cubicBezTo>
                  <a:pt x="60398" y="56758"/>
                  <a:pt x="54804" y="51164"/>
                  <a:pt x="47800" y="51164"/>
                </a:cubicBezTo>
                <a:lnTo>
                  <a:pt x="18648" y="51164"/>
                </a:lnTo>
                <a:lnTo>
                  <a:pt x="53894" y="15918"/>
                </a:lnTo>
                <a:cubicBezTo>
                  <a:pt x="56532" y="13235"/>
                  <a:pt x="57215" y="9141"/>
                  <a:pt x="55486" y="5685"/>
                </a:cubicBezTo>
                <a:cubicBezTo>
                  <a:pt x="53940" y="2729"/>
                  <a:pt x="50756" y="955"/>
                  <a:pt x="47391" y="955"/>
                </a:cubicBezTo>
                <a:close/>
                <a:moveTo>
                  <a:pt x="224126" y="0"/>
                </a:moveTo>
                <a:cubicBezTo>
                  <a:pt x="210709" y="0"/>
                  <a:pt x="199703" y="11506"/>
                  <a:pt x="199703" y="24923"/>
                </a:cubicBezTo>
                <a:lnTo>
                  <a:pt x="199703" y="63671"/>
                </a:lnTo>
                <a:cubicBezTo>
                  <a:pt x="206616" y="63671"/>
                  <a:pt x="212255" y="58032"/>
                  <a:pt x="212255" y="51119"/>
                </a:cubicBezTo>
                <a:lnTo>
                  <a:pt x="212255" y="24786"/>
                </a:lnTo>
                <a:cubicBezTo>
                  <a:pt x="212255" y="18328"/>
                  <a:pt x="217258" y="12871"/>
                  <a:pt x="223762" y="12552"/>
                </a:cubicBezTo>
                <a:cubicBezTo>
                  <a:pt x="223924" y="12546"/>
                  <a:pt x="224085" y="12543"/>
                  <a:pt x="224245" y="12543"/>
                </a:cubicBezTo>
                <a:cubicBezTo>
                  <a:pt x="230761" y="12543"/>
                  <a:pt x="236132" y="17900"/>
                  <a:pt x="236132" y="24513"/>
                </a:cubicBezTo>
                <a:lnTo>
                  <a:pt x="236132" y="51164"/>
                </a:lnTo>
                <a:cubicBezTo>
                  <a:pt x="236132" y="58123"/>
                  <a:pt x="241772" y="63717"/>
                  <a:pt x="248685" y="63717"/>
                </a:cubicBezTo>
                <a:lnTo>
                  <a:pt x="248685" y="24786"/>
                </a:lnTo>
                <a:cubicBezTo>
                  <a:pt x="248685" y="18328"/>
                  <a:pt x="253688" y="12871"/>
                  <a:pt x="260191" y="12552"/>
                </a:cubicBezTo>
                <a:cubicBezTo>
                  <a:pt x="260354" y="12546"/>
                  <a:pt x="260516" y="12543"/>
                  <a:pt x="260678" y="12543"/>
                </a:cubicBezTo>
                <a:cubicBezTo>
                  <a:pt x="267233" y="12543"/>
                  <a:pt x="272562" y="17900"/>
                  <a:pt x="272562" y="24513"/>
                </a:cubicBezTo>
                <a:lnTo>
                  <a:pt x="272562" y="51164"/>
                </a:lnTo>
                <a:cubicBezTo>
                  <a:pt x="272562" y="58123"/>
                  <a:pt x="278201" y="63717"/>
                  <a:pt x="285160" y="63717"/>
                </a:cubicBezTo>
                <a:lnTo>
                  <a:pt x="285160" y="24923"/>
                </a:lnTo>
                <a:cubicBezTo>
                  <a:pt x="285023" y="11506"/>
                  <a:pt x="274063" y="0"/>
                  <a:pt x="260600" y="0"/>
                </a:cubicBezTo>
                <a:cubicBezTo>
                  <a:pt x="253369" y="0"/>
                  <a:pt x="246820" y="3138"/>
                  <a:pt x="242318" y="8141"/>
                </a:cubicBezTo>
                <a:cubicBezTo>
                  <a:pt x="237861" y="3138"/>
                  <a:pt x="231357" y="0"/>
                  <a:pt x="224126" y="0"/>
                </a:cubicBezTo>
                <a:close/>
                <a:moveTo>
                  <a:pt x="91461" y="0"/>
                </a:moveTo>
                <a:cubicBezTo>
                  <a:pt x="73633" y="0"/>
                  <a:pt x="59170" y="14508"/>
                  <a:pt x="59170" y="32290"/>
                </a:cubicBezTo>
                <a:cubicBezTo>
                  <a:pt x="59170" y="50073"/>
                  <a:pt x="73633" y="64581"/>
                  <a:pt x="91461" y="64581"/>
                </a:cubicBezTo>
                <a:cubicBezTo>
                  <a:pt x="109243" y="64581"/>
                  <a:pt x="123752" y="50073"/>
                  <a:pt x="123752" y="32290"/>
                </a:cubicBezTo>
                <a:cubicBezTo>
                  <a:pt x="123752" y="14508"/>
                  <a:pt x="109243" y="0"/>
                  <a:pt x="91461" y="0"/>
                </a:cubicBezTo>
                <a:close/>
                <a:moveTo>
                  <a:pt x="161091" y="0"/>
                </a:moveTo>
                <a:cubicBezTo>
                  <a:pt x="143308" y="0"/>
                  <a:pt x="128800" y="14508"/>
                  <a:pt x="128845" y="32290"/>
                </a:cubicBezTo>
                <a:cubicBezTo>
                  <a:pt x="128845" y="50073"/>
                  <a:pt x="143353" y="64581"/>
                  <a:pt x="161136" y="64581"/>
                </a:cubicBezTo>
                <a:cubicBezTo>
                  <a:pt x="178919" y="64581"/>
                  <a:pt x="193427" y="50073"/>
                  <a:pt x="193427" y="32290"/>
                </a:cubicBezTo>
                <a:cubicBezTo>
                  <a:pt x="193427" y="14508"/>
                  <a:pt x="178873" y="0"/>
                  <a:pt x="16109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7"/>
          <p:cNvSpPr txBox="1"/>
          <p:nvPr/>
        </p:nvSpPr>
        <p:spPr>
          <a:xfrm>
            <a:off x="3384000" y="6248400"/>
            <a:ext cx="5426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667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rPr>
              <a:t>© 2022 Zoom Video Communications, Inc.</a:t>
            </a:r>
            <a:endParaRPr sz="667" b="0" i="0" u="none" strike="noStrike" cap="none">
              <a:solidFill>
                <a:schemeClr val="accent3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06" name="Google Shape;106;p17"/>
          <p:cNvSpPr txBox="1">
            <a:spLocks noGrp="1"/>
          </p:cNvSpPr>
          <p:nvPr>
            <p:ph type="sldNum" idx="12"/>
          </p:nvPr>
        </p:nvSpPr>
        <p:spPr>
          <a:xfrm>
            <a:off x="10782400" y="6248400"/>
            <a:ext cx="804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fld id="{06B03D50-E499-47E9-B505-58F00EB3DB84}" type="slidenum">
              <a:rPr lang="fr-CH" smtClean="0"/>
              <a:t>‹N°›</a:t>
            </a:fld>
            <a:endParaRPr lang="fr-CH"/>
          </a:p>
        </p:txBody>
      </p:sp>
      <p:sp>
        <p:nvSpPr>
          <p:cNvPr id="107" name="Google Shape;107;p17"/>
          <p:cNvSpPr txBox="1">
            <a:spLocks noGrp="1"/>
          </p:cNvSpPr>
          <p:nvPr>
            <p:ph type="title"/>
          </p:nvPr>
        </p:nvSpPr>
        <p:spPr>
          <a:xfrm>
            <a:off x="610700" y="1650800"/>
            <a:ext cx="3576000" cy="7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 SemiBold"/>
              <a:buNone/>
              <a:defRPr sz="2933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08" name="Google Shape;108;p17"/>
          <p:cNvSpPr txBox="1">
            <a:spLocks noGrp="1"/>
          </p:cNvSpPr>
          <p:nvPr>
            <p:ph type="body" idx="1"/>
          </p:nvPr>
        </p:nvSpPr>
        <p:spPr>
          <a:xfrm>
            <a:off x="609600" y="3490000"/>
            <a:ext cx="4502000" cy="26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894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>
                <a:solidFill>
                  <a:srgbClr val="FFFFFF"/>
                </a:solidFill>
              </a:defRPr>
            </a:lvl1pPr>
            <a:lvl2pPr marL="1219170" lvl="1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+"/>
              <a:defRPr>
                <a:solidFill>
                  <a:srgbClr val="FFFFFF"/>
                </a:solidFill>
              </a:defRPr>
            </a:lvl2pPr>
            <a:lvl3pPr marL="1828754" lvl="2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↳"/>
              <a:defRPr>
                <a:solidFill>
                  <a:srgbClr val="FFFFFF"/>
                </a:solidFill>
              </a:defRPr>
            </a:lvl3pPr>
            <a:lvl4pPr marL="2438339" lvl="3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↦"/>
              <a:defRPr>
                <a:solidFill>
                  <a:srgbClr val="FFFFFF"/>
                </a:solidFill>
              </a:defRPr>
            </a:lvl4pPr>
            <a:lvl5pPr marL="3047924" lvl="4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○"/>
              <a:defRPr>
                <a:solidFill>
                  <a:srgbClr val="FFFFFF"/>
                </a:solidFill>
              </a:defRPr>
            </a:lvl5pPr>
            <a:lvl6pPr marL="3657509" lvl="5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■"/>
              <a:defRPr>
                <a:solidFill>
                  <a:srgbClr val="FFFFFF"/>
                </a:solidFill>
              </a:defRPr>
            </a:lvl6pPr>
            <a:lvl7pPr marL="4267093" lvl="6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▸"/>
              <a:defRPr>
                <a:solidFill>
                  <a:srgbClr val="FFFFFF"/>
                </a:solidFill>
              </a:defRPr>
            </a:lvl7pPr>
            <a:lvl8pPr marL="4876678" lvl="7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⬩"/>
              <a:defRPr>
                <a:solidFill>
                  <a:srgbClr val="FFFFFF"/>
                </a:solidFill>
              </a:defRPr>
            </a:lvl8pPr>
            <a:lvl9pPr marL="5486263" lvl="8" indent="-389457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SzPts val="1000"/>
              <a:buChar char="☉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89053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 - Content, Dark Tapered F">
  <p:cSld name="10 - Content, Dark Tapered F">
    <p:bg>
      <p:bgPr>
        <a:gradFill>
          <a:gsLst>
            <a:gs pos="0">
              <a:schemeClr val="dk1"/>
            </a:gs>
            <a:gs pos="50000">
              <a:schemeClr val="dk1"/>
            </a:gs>
            <a:gs pos="100000">
              <a:schemeClr val="dk2"/>
            </a:gs>
          </a:gsLst>
          <a:lin ang="18900732" scaled="0"/>
        </a:gra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8"/>
          <p:cNvSpPr/>
          <p:nvPr/>
        </p:nvSpPr>
        <p:spPr>
          <a:xfrm>
            <a:off x="1181934" y="0"/>
            <a:ext cx="10493375" cy="6858000"/>
          </a:xfrm>
          <a:custGeom>
            <a:avLst/>
            <a:gdLst/>
            <a:ahLst/>
            <a:cxnLst/>
            <a:rect l="l" t="t" r="r" b="b"/>
            <a:pathLst>
              <a:path w="7870031" h="5143500" extrusionOk="0">
                <a:moveTo>
                  <a:pt x="7437739" y="0"/>
                </a:moveTo>
                <a:lnTo>
                  <a:pt x="438831" y="0"/>
                </a:lnTo>
                <a:cubicBezTo>
                  <a:pt x="155748" y="804486"/>
                  <a:pt x="0" y="1668947"/>
                  <a:pt x="0" y="2573536"/>
                </a:cubicBezTo>
                <a:cubicBezTo>
                  <a:pt x="0" y="3476787"/>
                  <a:pt x="150276" y="4340028"/>
                  <a:pt x="431030" y="5143500"/>
                </a:cubicBezTo>
                <a:lnTo>
                  <a:pt x="7432453" y="5143500"/>
                </a:lnTo>
                <a:cubicBezTo>
                  <a:pt x="7714726" y="4340028"/>
                  <a:pt x="7870031" y="3476787"/>
                  <a:pt x="7870031" y="2573536"/>
                </a:cubicBezTo>
                <a:cubicBezTo>
                  <a:pt x="7870031" y="1668947"/>
                  <a:pt x="7719298" y="804486"/>
                  <a:pt x="743773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8"/>
          <p:cNvSpPr/>
          <p:nvPr/>
        </p:nvSpPr>
        <p:spPr>
          <a:xfrm>
            <a:off x="614459" y="6488951"/>
            <a:ext cx="567468" cy="128516"/>
          </a:xfrm>
          <a:custGeom>
            <a:avLst/>
            <a:gdLst/>
            <a:ahLst/>
            <a:cxnLst/>
            <a:rect l="l" t="t" r="r" b="b"/>
            <a:pathLst>
              <a:path w="285160" h="64581" extrusionOk="0">
                <a:moveTo>
                  <a:pt x="91461" y="12507"/>
                </a:moveTo>
                <a:cubicBezTo>
                  <a:pt x="102376" y="12507"/>
                  <a:pt x="111245" y="21375"/>
                  <a:pt x="111245" y="32290"/>
                </a:cubicBezTo>
                <a:cubicBezTo>
                  <a:pt x="111245" y="43206"/>
                  <a:pt x="102376" y="52074"/>
                  <a:pt x="91461" y="52074"/>
                </a:cubicBezTo>
                <a:cubicBezTo>
                  <a:pt x="80546" y="52074"/>
                  <a:pt x="71677" y="43206"/>
                  <a:pt x="71677" y="32290"/>
                </a:cubicBezTo>
                <a:cubicBezTo>
                  <a:pt x="71677" y="21375"/>
                  <a:pt x="80546" y="12507"/>
                  <a:pt x="91461" y="12507"/>
                </a:cubicBezTo>
                <a:close/>
                <a:moveTo>
                  <a:pt x="161091" y="12507"/>
                </a:moveTo>
                <a:cubicBezTo>
                  <a:pt x="172006" y="12507"/>
                  <a:pt x="180874" y="21375"/>
                  <a:pt x="180874" y="32290"/>
                </a:cubicBezTo>
                <a:cubicBezTo>
                  <a:pt x="180874" y="43206"/>
                  <a:pt x="172006" y="52074"/>
                  <a:pt x="161091" y="52074"/>
                </a:cubicBezTo>
                <a:cubicBezTo>
                  <a:pt x="150175" y="52074"/>
                  <a:pt x="141307" y="43206"/>
                  <a:pt x="141307" y="32290"/>
                </a:cubicBezTo>
                <a:cubicBezTo>
                  <a:pt x="141307" y="21375"/>
                  <a:pt x="150175" y="12507"/>
                  <a:pt x="161091" y="12507"/>
                </a:cubicBezTo>
                <a:close/>
                <a:moveTo>
                  <a:pt x="774" y="955"/>
                </a:moveTo>
                <a:cubicBezTo>
                  <a:pt x="774" y="7868"/>
                  <a:pt x="6414" y="13462"/>
                  <a:pt x="13326" y="13553"/>
                </a:cubicBezTo>
                <a:lnTo>
                  <a:pt x="38522" y="13553"/>
                </a:lnTo>
                <a:lnTo>
                  <a:pt x="3321" y="48709"/>
                </a:lnTo>
                <a:cubicBezTo>
                  <a:pt x="683" y="51392"/>
                  <a:pt x="1" y="55485"/>
                  <a:pt x="1729" y="58941"/>
                </a:cubicBezTo>
                <a:cubicBezTo>
                  <a:pt x="3275" y="61898"/>
                  <a:pt x="6459" y="63671"/>
                  <a:pt x="9824" y="63671"/>
                </a:cubicBezTo>
                <a:lnTo>
                  <a:pt x="60398" y="63671"/>
                </a:lnTo>
                <a:cubicBezTo>
                  <a:pt x="60398" y="56758"/>
                  <a:pt x="54804" y="51164"/>
                  <a:pt x="47800" y="51164"/>
                </a:cubicBezTo>
                <a:lnTo>
                  <a:pt x="18648" y="51164"/>
                </a:lnTo>
                <a:lnTo>
                  <a:pt x="53894" y="15918"/>
                </a:lnTo>
                <a:cubicBezTo>
                  <a:pt x="56532" y="13235"/>
                  <a:pt x="57215" y="9141"/>
                  <a:pt x="55486" y="5685"/>
                </a:cubicBezTo>
                <a:cubicBezTo>
                  <a:pt x="53940" y="2729"/>
                  <a:pt x="50756" y="955"/>
                  <a:pt x="47391" y="955"/>
                </a:cubicBezTo>
                <a:close/>
                <a:moveTo>
                  <a:pt x="224126" y="0"/>
                </a:moveTo>
                <a:cubicBezTo>
                  <a:pt x="210709" y="0"/>
                  <a:pt x="199703" y="11506"/>
                  <a:pt x="199703" y="24923"/>
                </a:cubicBezTo>
                <a:lnTo>
                  <a:pt x="199703" y="63671"/>
                </a:lnTo>
                <a:cubicBezTo>
                  <a:pt x="206616" y="63671"/>
                  <a:pt x="212255" y="58032"/>
                  <a:pt x="212255" y="51119"/>
                </a:cubicBezTo>
                <a:lnTo>
                  <a:pt x="212255" y="24786"/>
                </a:lnTo>
                <a:cubicBezTo>
                  <a:pt x="212255" y="18328"/>
                  <a:pt x="217258" y="12871"/>
                  <a:pt x="223762" y="12552"/>
                </a:cubicBezTo>
                <a:cubicBezTo>
                  <a:pt x="223924" y="12546"/>
                  <a:pt x="224085" y="12543"/>
                  <a:pt x="224245" y="12543"/>
                </a:cubicBezTo>
                <a:cubicBezTo>
                  <a:pt x="230761" y="12543"/>
                  <a:pt x="236132" y="17900"/>
                  <a:pt x="236132" y="24513"/>
                </a:cubicBezTo>
                <a:lnTo>
                  <a:pt x="236132" y="51164"/>
                </a:lnTo>
                <a:cubicBezTo>
                  <a:pt x="236132" y="58123"/>
                  <a:pt x="241772" y="63717"/>
                  <a:pt x="248685" y="63717"/>
                </a:cubicBezTo>
                <a:lnTo>
                  <a:pt x="248685" y="24786"/>
                </a:lnTo>
                <a:cubicBezTo>
                  <a:pt x="248685" y="18328"/>
                  <a:pt x="253688" y="12871"/>
                  <a:pt x="260191" y="12552"/>
                </a:cubicBezTo>
                <a:cubicBezTo>
                  <a:pt x="260354" y="12546"/>
                  <a:pt x="260516" y="12543"/>
                  <a:pt x="260678" y="12543"/>
                </a:cubicBezTo>
                <a:cubicBezTo>
                  <a:pt x="267233" y="12543"/>
                  <a:pt x="272562" y="17900"/>
                  <a:pt x="272562" y="24513"/>
                </a:cubicBezTo>
                <a:lnTo>
                  <a:pt x="272562" y="51164"/>
                </a:lnTo>
                <a:cubicBezTo>
                  <a:pt x="272562" y="58123"/>
                  <a:pt x="278201" y="63717"/>
                  <a:pt x="285160" y="63717"/>
                </a:cubicBezTo>
                <a:lnTo>
                  <a:pt x="285160" y="24923"/>
                </a:lnTo>
                <a:cubicBezTo>
                  <a:pt x="285023" y="11506"/>
                  <a:pt x="274063" y="0"/>
                  <a:pt x="260600" y="0"/>
                </a:cubicBezTo>
                <a:cubicBezTo>
                  <a:pt x="253369" y="0"/>
                  <a:pt x="246820" y="3138"/>
                  <a:pt x="242318" y="8141"/>
                </a:cubicBezTo>
                <a:cubicBezTo>
                  <a:pt x="237861" y="3138"/>
                  <a:pt x="231357" y="0"/>
                  <a:pt x="224126" y="0"/>
                </a:cubicBezTo>
                <a:close/>
                <a:moveTo>
                  <a:pt x="91461" y="0"/>
                </a:moveTo>
                <a:cubicBezTo>
                  <a:pt x="73633" y="0"/>
                  <a:pt x="59170" y="14508"/>
                  <a:pt x="59170" y="32290"/>
                </a:cubicBezTo>
                <a:cubicBezTo>
                  <a:pt x="59170" y="50073"/>
                  <a:pt x="73633" y="64581"/>
                  <a:pt x="91461" y="64581"/>
                </a:cubicBezTo>
                <a:cubicBezTo>
                  <a:pt x="109243" y="64581"/>
                  <a:pt x="123752" y="50073"/>
                  <a:pt x="123752" y="32290"/>
                </a:cubicBezTo>
                <a:cubicBezTo>
                  <a:pt x="123752" y="14508"/>
                  <a:pt x="109243" y="0"/>
                  <a:pt x="91461" y="0"/>
                </a:cubicBezTo>
                <a:close/>
                <a:moveTo>
                  <a:pt x="161091" y="0"/>
                </a:moveTo>
                <a:cubicBezTo>
                  <a:pt x="143308" y="0"/>
                  <a:pt x="128800" y="14508"/>
                  <a:pt x="128845" y="32290"/>
                </a:cubicBezTo>
                <a:cubicBezTo>
                  <a:pt x="128845" y="50073"/>
                  <a:pt x="143353" y="64581"/>
                  <a:pt x="161136" y="64581"/>
                </a:cubicBezTo>
                <a:cubicBezTo>
                  <a:pt x="178919" y="64581"/>
                  <a:pt x="193427" y="50073"/>
                  <a:pt x="193427" y="32290"/>
                </a:cubicBezTo>
                <a:cubicBezTo>
                  <a:pt x="193427" y="14508"/>
                  <a:pt x="178873" y="0"/>
                  <a:pt x="16109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8"/>
          <p:cNvSpPr txBox="1"/>
          <p:nvPr/>
        </p:nvSpPr>
        <p:spPr>
          <a:xfrm>
            <a:off x="3384000" y="6248400"/>
            <a:ext cx="5426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667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rPr>
              <a:t>© 2022 Zoom Video Communications, Inc.</a:t>
            </a:r>
            <a:endParaRPr sz="667" b="0" i="0" u="none" strike="noStrike" cap="none">
              <a:solidFill>
                <a:schemeClr val="accent3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13" name="Google Shape;113;p18"/>
          <p:cNvSpPr txBox="1">
            <a:spLocks noGrp="1"/>
          </p:cNvSpPr>
          <p:nvPr>
            <p:ph type="sldNum" idx="12"/>
          </p:nvPr>
        </p:nvSpPr>
        <p:spPr>
          <a:xfrm>
            <a:off x="10782400" y="6248400"/>
            <a:ext cx="804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fld id="{06B03D50-E499-47E9-B505-58F00EB3DB84}" type="slidenum">
              <a:rPr lang="fr-CH" smtClean="0"/>
              <a:t>‹N°›</a:t>
            </a:fld>
            <a:endParaRPr lang="fr-CH"/>
          </a:p>
        </p:txBody>
      </p:sp>
      <p:sp>
        <p:nvSpPr>
          <p:cNvPr id="114" name="Google Shape;114;p18"/>
          <p:cNvSpPr txBox="1">
            <a:spLocks noGrp="1"/>
          </p:cNvSpPr>
          <p:nvPr>
            <p:ph type="title"/>
          </p:nvPr>
        </p:nvSpPr>
        <p:spPr>
          <a:xfrm>
            <a:off x="610700" y="1650800"/>
            <a:ext cx="3576000" cy="7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 SemiBold"/>
              <a:buNone/>
              <a:defRPr sz="2933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15" name="Google Shape;115;p18"/>
          <p:cNvSpPr txBox="1">
            <a:spLocks noGrp="1"/>
          </p:cNvSpPr>
          <p:nvPr>
            <p:ph type="body" idx="1"/>
          </p:nvPr>
        </p:nvSpPr>
        <p:spPr>
          <a:xfrm>
            <a:off x="609600" y="3490000"/>
            <a:ext cx="4502000" cy="26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894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>
                <a:solidFill>
                  <a:srgbClr val="FFFFFF"/>
                </a:solidFill>
              </a:defRPr>
            </a:lvl1pPr>
            <a:lvl2pPr marL="1219170" lvl="1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+"/>
              <a:defRPr>
                <a:solidFill>
                  <a:srgbClr val="FFFFFF"/>
                </a:solidFill>
              </a:defRPr>
            </a:lvl2pPr>
            <a:lvl3pPr marL="1828754" lvl="2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↳"/>
              <a:defRPr>
                <a:solidFill>
                  <a:srgbClr val="FFFFFF"/>
                </a:solidFill>
              </a:defRPr>
            </a:lvl3pPr>
            <a:lvl4pPr marL="2438339" lvl="3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↦"/>
              <a:defRPr>
                <a:solidFill>
                  <a:srgbClr val="FFFFFF"/>
                </a:solidFill>
              </a:defRPr>
            </a:lvl4pPr>
            <a:lvl5pPr marL="3047924" lvl="4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○"/>
              <a:defRPr>
                <a:solidFill>
                  <a:srgbClr val="FFFFFF"/>
                </a:solidFill>
              </a:defRPr>
            </a:lvl5pPr>
            <a:lvl6pPr marL="3657509" lvl="5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■"/>
              <a:defRPr>
                <a:solidFill>
                  <a:srgbClr val="FFFFFF"/>
                </a:solidFill>
              </a:defRPr>
            </a:lvl6pPr>
            <a:lvl7pPr marL="4267093" lvl="6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▸"/>
              <a:defRPr>
                <a:solidFill>
                  <a:srgbClr val="FFFFFF"/>
                </a:solidFill>
              </a:defRPr>
            </a:lvl7pPr>
            <a:lvl8pPr marL="4876678" lvl="7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⬩"/>
              <a:defRPr>
                <a:solidFill>
                  <a:srgbClr val="FFFFFF"/>
                </a:solidFill>
              </a:defRPr>
            </a:lvl8pPr>
            <a:lvl9pPr marL="5486263" lvl="8" indent="-389457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SzPts val="1000"/>
              <a:buChar char="☉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76818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A5A75B-0646-38ED-F777-F49E36202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ECCE9EB-4C8E-73E0-31F3-FB0E0D1B81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7B787A-BA6C-3F89-5030-0DC264C3F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C86F-CF23-4A52-9976-5C6B14176746}" type="datetimeFigureOut">
              <a:rPr lang="fr-CH" smtClean="0"/>
              <a:t>14.07.2026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CB8475B-BD2F-6C16-4F94-2E85E752A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00819EC-7133-87BF-4556-F1CF41C03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03D50-E499-47E9-B505-58F00EB3DB8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4504318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 - Content, Bloom Flat">
  <p:cSld name="11 - Content, Bloom Flat">
    <p:bg>
      <p:bgPr>
        <a:solidFill>
          <a:schemeClr val="accent1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9"/>
          <p:cNvSpPr txBox="1">
            <a:spLocks noGrp="1"/>
          </p:cNvSpPr>
          <p:nvPr>
            <p:ph type="body" idx="1"/>
          </p:nvPr>
        </p:nvSpPr>
        <p:spPr>
          <a:xfrm>
            <a:off x="609600" y="3490000"/>
            <a:ext cx="4502000" cy="26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894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Char char="●"/>
              <a:defRPr>
                <a:solidFill>
                  <a:srgbClr val="FFFFFF"/>
                </a:solidFill>
              </a:defRPr>
            </a:lvl1pPr>
            <a:lvl2pPr marL="1219170" lvl="1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+"/>
              <a:defRPr>
                <a:solidFill>
                  <a:srgbClr val="FFFFFF"/>
                </a:solidFill>
              </a:defRPr>
            </a:lvl2pPr>
            <a:lvl3pPr marL="1828754" lvl="2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↳"/>
              <a:defRPr>
                <a:solidFill>
                  <a:srgbClr val="FFFFFF"/>
                </a:solidFill>
              </a:defRPr>
            </a:lvl3pPr>
            <a:lvl4pPr marL="2438339" lvl="3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↦"/>
              <a:defRPr>
                <a:solidFill>
                  <a:srgbClr val="FFFFFF"/>
                </a:solidFill>
              </a:defRPr>
            </a:lvl4pPr>
            <a:lvl5pPr marL="3047924" lvl="4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○"/>
              <a:defRPr>
                <a:solidFill>
                  <a:srgbClr val="FFFFFF"/>
                </a:solidFill>
              </a:defRPr>
            </a:lvl5pPr>
            <a:lvl6pPr marL="3657509" lvl="5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■"/>
              <a:defRPr>
                <a:solidFill>
                  <a:srgbClr val="FFFFFF"/>
                </a:solidFill>
              </a:defRPr>
            </a:lvl6pPr>
            <a:lvl7pPr marL="4267093" lvl="6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▸"/>
              <a:defRPr>
                <a:solidFill>
                  <a:srgbClr val="FFFFFF"/>
                </a:solidFill>
              </a:defRPr>
            </a:lvl7pPr>
            <a:lvl8pPr marL="4876678" lvl="7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⬩"/>
              <a:defRPr>
                <a:solidFill>
                  <a:srgbClr val="FFFFFF"/>
                </a:solidFill>
              </a:defRPr>
            </a:lvl8pPr>
            <a:lvl9pPr marL="5486263" lvl="8" indent="-389457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Clr>
                <a:srgbClr val="FFFFFF"/>
              </a:buClr>
              <a:buSzPts val="1000"/>
              <a:buChar char="☉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18" name="Google Shape;118;p19"/>
          <p:cNvSpPr/>
          <p:nvPr/>
        </p:nvSpPr>
        <p:spPr>
          <a:xfrm>
            <a:off x="614459" y="6488951"/>
            <a:ext cx="567468" cy="128516"/>
          </a:xfrm>
          <a:custGeom>
            <a:avLst/>
            <a:gdLst/>
            <a:ahLst/>
            <a:cxnLst/>
            <a:rect l="l" t="t" r="r" b="b"/>
            <a:pathLst>
              <a:path w="285160" h="64581" extrusionOk="0">
                <a:moveTo>
                  <a:pt x="91461" y="12507"/>
                </a:moveTo>
                <a:cubicBezTo>
                  <a:pt x="102376" y="12507"/>
                  <a:pt x="111245" y="21375"/>
                  <a:pt x="111245" y="32290"/>
                </a:cubicBezTo>
                <a:cubicBezTo>
                  <a:pt x="111245" y="43206"/>
                  <a:pt x="102376" y="52074"/>
                  <a:pt x="91461" y="52074"/>
                </a:cubicBezTo>
                <a:cubicBezTo>
                  <a:pt x="80546" y="52074"/>
                  <a:pt x="71677" y="43206"/>
                  <a:pt x="71677" y="32290"/>
                </a:cubicBezTo>
                <a:cubicBezTo>
                  <a:pt x="71677" y="21375"/>
                  <a:pt x="80546" y="12507"/>
                  <a:pt x="91461" y="12507"/>
                </a:cubicBezTo>
                <a:close/>
                <a:moveTo>
                  <a:pt x="161091" y="12507"/>
                </a:moveTo>
                <a:cubicBezTo>
                  <a:pt x="172006" y="12507"/>
                  <a:pt x="180874" y="21375"/>
                  <a:pt x="180874" y="32290"/>
                </a:cubicBezTo>
                <a:cubicBezTo>
                  <a:pt x="180874" y="43206"/>
                  <a:pt x="172006" y="52074"/>
                  <a:pt x="161091" y="52074"/>
                </a:cubicBezTo>
                <a:cubicBezTo>
                  <a:pt x="150175" y="52074"/>
                  <a:pt x="141307" y="43206"/>
                  <a:pt x="141307" y="32290"/>
                </a:cubicBezTo>
                <a:cubicBezTo>
                  <a:pt x="141307" y="21375"/>
                  <a:pt x="150175" y="12507"/>
                  <a:pt x="161091" y="12507"/>
                </a:cubicBezTo>
                <a:close/>
                <a:moveTo>
                  <a:pt x="774" y="955"/>
                </a:moveTo>
                <a:cubicBezTo>
                  <a:pt x="774" y="7868"/>
                  <a:pt x="6414" y="13462"/>
                  <a:pt x="13326" y="13553"/>
                </a:cubicBezTo>
                <a:lnTo>
                  <a:pt x="38522" y="13553"/>
                </a:lnTo>
                <a:lnTo>
                  <a:pt x="3321" y="48709"/>
                </a:lnTo>
                <a:cubicBezTo>
                  <a:pt x="683" y="51392"/>
                  <a:pt x="1" y="55485"/>
                  <a:pt x="1729" y="58941"/>
                </a:cubicBezTo>
                <a:cubicBezTo>
                  <a:pt x="3275" y="61898"/>
                  <a:pt x="6459" y="63671"/>
                  <a:pt x="9824" y="63671"/>
                </a:cubicBezTo>
                <a:lnTo>
                  <a:pt x="60398" y="63671"/>
                </a:lnTo>
                <a:cubicBezTo>
                  <a:pt x="60398" y="56758"/>
                  <a:pt x="54804" y="51164"/>
                  <a:pt x="47800" y="51164"/>
                </a:cubicBezTo>
                <a:lnTo>
                  <a:pt x="18648" y="51164"/>
                </a:lnTo>
                <a:lnTo>
                  <a:pt x="53894" y="15918"/>
                </a:lnTo>
                <a:cubicBezTo>
                  <a:pt x="56532" y="13235"/>
                  <a:pt x="57215" y="9141"/>
                  <a:pt x="55486" y="5685"/>
                </a:cubicBezTo>
                <a:cubicBezTo>
                  <a:pt x="53940" y="2729"/>
                  <a:pt x="50756" y="955"/>
                  <a:pt x="47391" y="955"/>
                </a:cubicBezTo>
                <a:close/>
                <a:moveTo>
                  <a:pt x="224126" y="0"/>
                </a:moveTo>
                <a:cubicBezTo>
                  <a:pt x="210709" y="0"/>
                  <a:pt x="199703" y="11506"/>
                  <a:pt x="199703" y="24923"/>
                </a:cubicBezTo>
                <a:lnTo>
                  <a:pt x="199703" y="63671"/>
                </a:lnTo>
                <a:cubicBezTo>
                  <a:pt x="206616" y="63671"/>
                  <a:pt x="212255" y="58032"/>
                  <a:pt x="212255" y="51119"/>
                </a:cubicBezTo>
                <a:lnTo>
                  <a:pt x="212255" y="24786"/>
                </a:lnTo>
                <a:cubicBezTo>
                  <a:pt x="212255" y="18328"/>
                  <a:pt x="217258" y="12871"/>
                  <a:pt x="223762" y="12552"/>
                </a:cubicBezTo>
                <a:cubicBezTo>
                  <a:pt x="223924" y="12546"/>
                  <a:pt x="224085" y="12543"/>
                  <a:pt x="224245" y="12543"/>
                </a:cubicBezTo>
                <a:cubicBezTo>
                  <a:pt x="230761" y="12543"/>
                  <a:pt x="236132" y="17900"/>
                  <a:pt x="236132" y="24513"/>
                </a:cubicBezTo>
                <a:lnTo>
                  <a:pt x="236132" y="51164"/>
                </a:lnTo>
                <a:cubicBezTo>
                  <a:pt x="236132" y="58123"/>
                  <a:pt x="241772" y="63717"/>
                  <a:pt x="248685" y="63717"/>
                </a:cubicBezTo>
                <a:lnTo>
                  <a:pt x="248685" y="24786"/>
                </a:lnTo>
                <a:cubicBezTo>
                  <a:pt x="248685" y="18328"/>
                  <a:pt x="253688" y="12871"/>
                  <a:pt x="260191" y="12552"/>
                </a:cubicBezTo>
                <a:cubicBezTo>
                  <a:pt x="260354" y="12546"/>
                  <a:pt x="260516" y="12543"/>
                  <a:pt x="260678" y="12543"/>
                </a:cubicBezTo>
                <a:cubicBezTo>
                  <a:pt x="267233" y="12543"/>
                  <a:pt x="272562" y="17900"/>
                  <a:pt x="272562" y="24513"/>
                </a:cubicBezTo>
                <a:lnTo>
                  <a:pt x="272562" y="51164"/>
                </a:lnTo>
                <a:cubicBezTo>
                  <a:pt x="272562" y="58123"/>
                  <a:pt x="278201" y="63717"/>
                  <a:pt x="285160" y="63717"/>
                </a:cubicBezTo>
                <a:lnTo>
                  <a:pt x="285160" y="24923"/>
                </a:lnTo>
                <a:cubicBezTo>
                  <a:pt x="285023" y="11506"/>
                  <a:pt x="274063" y="0"/>
                  <a:pt x="260600" y="0"/>
                </a:cubicBezTo>
                <a:cubicBezTo>
                  <a:pt x="253369" y="0"/>
                  <a:pt x="246820" y="3138"/>
                  <a:pt x="242318" y="8141"/>
                </a:cubicBezTo>
                <a:cubicBezTo>
                  <a:pt x="237861" y="3138"/>
                  <a:pt x="231357" y="0"/>
                  <a:pt x="224126" y="0"/>
                </a:cubicBezTo>
                <a:close/>
                <a:moveTo>
                  <a:pt x="91461" y="0"/>
                </a:moveTo>
                <a:cubicBezTo>
                  <a:pt x="73633" y="0"/>
                  <a:pt x="59170" y="14508"/>
                  <a:pt x="59170" y="32290"/>
                </a:cubicBezTo>
                <a:cubicBezTo>
                  <a:pt x="59170" y="50073"/>
                  <a:pt x="73633" y="64581"/>
                  <a:pt x="91461" y="64581"/>
                </a:cubicBezTo>
                <a:cubicBezTo>
                  <a:pt x="109243" y="64581"/>
                  <a:pt x="123752" y="50073"/>
                  <a:pt x="123752" y="32290"/>
                </a:cubicBezTo>
                <a:cubicBezTo>
                  <a:pt x="123752" y="14508"/>
                  <a:pt x="109243" y="0"/>
                  <a:pt x="91461" y="0"/>
                </a:cubicBezTo>
                <a:close/>
                <a:moveTo>
                  <a:pt x="161091" y="0"/>
                </a:moveTo>
                <a:cubicBezTo>
                  <a:pt x="143308" y="0"/>
                  <a:pt x="128800" y="14508"/>
                  <a:pt x="128845" y="32290"/>
                </a:cubicBezTo>
                <a:cubicBezTo>
                  <a:pt x="128845" y="50073"/>
                  <a:pt x="143353" y="64581"/>
                  <a:pt x="161136" y="64581"/>
                </a:cubicBezTo>
                <a:cubicBezTo>
                  <a:pt x="178919" y="64581"/>
                  <a:pt x="193427" y="50073"/>
                  <a:pt x="193427" y="32290"/>
                </a:cubicBezTo>
                <a:cubicBezTo>
                  <a:pt x="193427" y="14508"/>
                  <a:pt x="178873" y="0"/>
                  <a:pt x="16109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9"/>
          <p:cNvSpPr txBox="1"/>
          <p:nvPr/>
        </p:nvSpPr>
        <p:spPr>
          <a:xfrm>
            <a:off x="3384000" y="6248400"/>
            <a:ext cx="5426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667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© 2022 Zoom Video Communications, Inc.</a:t>
            </a:r>
            <a:endParaRPr sz="667" b="0" i="0" u="none" strike="noStrike" cap="none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20" name="Google Shape;120;p19"/>
          <p:cNvSpPr txBox="1">
            <a:spLocks noGrp="1"/>
          </p:cNvSpPr>
          <p:nvPr>
            <p:ph type="sldNum" idx="12"/>
          </p:nvPr>
        </p:nvSpPr>
        <p:spPr>
          <a:xfrm>
            <a:off x="10782400" y="6248400"/>
            <a:ext cx="804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fld id="{06B03D50-E499-47E9-B505-58F00EB3DB84}" type="slidenum">
              <a:rPr lang="fr-CH" smtClean="0"/>
              <a:t>‹N°›</a:t>
            </a:fld>
            <a:endParaRPr lang="fr-CH"/>
          </a:p>
        </p:txBody>
      </p:sp>
      <p:sp>
        <p:nvSpPr>
          <p:cNvPr id="121" name="Google Shape;121;p19"/>
          <p:cNvSpPr txBox="1">
            <a:spLocks noGrp="1"/>
          </p:cNvSpPr>
          <p:nvPr>
            <p:ph type="title"/>
          </p:nvPr>
        </p:nvSpPr>
        <p:spPr>
          <a:xfrm>
            <a:off x="610700" y="1650800"/>
            <a:ext cx="3576000" cy="7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 SemiBold"/>
              <a:buNone/>
              <a:defRPr sz="2933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665163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 - Content, Bloom Tapered A">
  <p:cSld name="12 - Content, Bloom Tapered A">
    <p:bg>
      <p:bgPr>
        <a:solidFill>
          <a:schemeClr val="accent1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0"/>
          <p:cNvSpPr/>
          <p:nvPr/>
        </p:nvSpPr>
        <p:spPr>
          <a:xfrm>
            <a:off x="680436" y="0"/>
            <a:ext cx="11511563" cy="6858000"/>
          </a:xfrm>
          <a:custGeom>
            <a:avLst/>
            <a:gdLst/>
            <a:ahLst/>
            <a:cxnLst/>
            <a:rect l="l" t="t" r="r" b="b"/>
            <a:pathLst>
              <a:path w="11511563" h="6858000" extrusionOk="0">
                <a:moveTo>
                  <a:pt x="11511563" y="4231005"/>
                </a:moveTo>
                <a:lnTo>
                  <a:pt x="11511563" y="559435"/>
                </a:lnTo>
                <a:cubicBezTo>
                  <a:pt x="11410598" y="362585"/>
                  <a:pt x="11293123" y="175260"/>
                  <a:pt x="11160408" y="0"/>
                </a:cubicBezTo>
                <a:lnTo>
                  <a:pt x="3984273" y="0"/>
                </a:lnTo>
                <a:cubicBezTo>
                  <a:pt x="3508658" y="324485"/>
                  <a:pt x="3056538" y="697865"/>
                  <a:pt x="2634263" y="1120140"/>
                </a:cubicBezTo>
                <a:cubicBezTo>
                  <a:pt x="1281078" y="2473325"/>
                  <a:pt x="428908" y="4136390"/>
                  <a:pt x="76483" y="5880100"/>
                </a:cubicBezTo>
                <a:cubicBezTo>
                  <a:pt x="9173" y="6212205"/>
                  <a:pt x="-12417" y="6540500"/>
                  <a:pt x="6633" y="6858000"/>
                </a:cubicBezTo>
                <a:lnTo>
                  <a:pt x="10091069" y="6858000"/>
                </a:lnTo>
                <a:cubicBezTo>
                  <a:pt x="10715273" y="6048375"/>
                  <a:pt x="11188983" y="5160010"/>
                  <a:pt x="11511563" y="4231005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50000">
                <a:schemeClr val="accent1"/>
              </a:gs>
              <a:gs pos="100000">
                <a:schemeClr val="accent3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20"/>
          <p:cNvSpPr/>
          <p:nvPr/>
        </p:nvSpPr>
        <p:spPr>
          <a:xfrm>
            <a:off x="614459" y="6488951"/>
            <a:ext cx="567468" cy="128516"/>
          </a:xfrm>
          <a:custGeom>
            <a:avLst/>
            <a:gdLst/>
            <a:ahLst/>
            <a:cxnLst/>
            <a:rect l="l" t="t" r="r" b="b"/>
            <a:pathLst>
              <a:path w="285160" h="64581" extrusionOk="0">
                <a:moveTo>
                  <a:pt x="91461" y="12507"/>
                </a:moveTo>
                <a:cubicBezTo>
                  <a:pt x="102376" y="12507"/>
                  <a:pt x="111245" y="21375"/>
                  <a:pt x="111245" y="32290"/>
                </a:cubicBezTo>
                <a:cubicBezTo>
                  <a:pt x="111245" y="43206"/>
                  <a:pt x="102376" y="52074"/>
                  <a:pt x="91461" y="52074"/>
                </a:cubicBezTo>
                <a:cubicBezTo>
                  <a:pt x="80546" y="52074"/>
                  <a:pt x="71677" y="43206"/>
                  <a:pt x="71677" y="32290"/>
                </a:cubicBezTo>
                <a:cubicBezTo>
                  <a:pt x="71677" y="21375"/>
                  <a:pt x="80546" y="12507"/>
                  <a:pt x="91461" y="12507"/>
                </a:cubicBezTo>
                <a:close/>
                <a:moveTo>
                  <a:pt x="161091" y="12507"/>
                </a:moveTo>
                <a:cubicBezTo>
                  <a:pt x="172006" y="12507"/>
                  <a:pt x="180874" y="21375"/>
                  <a:pt x="180874" y="32290"/>
                </a:cubicBezTo>
                <a:cubicBezTo>
                  <a:pt x="180874" y="43206"/>
                  <a:pt x="172006" y="52074"/>
                  <a:pt x="161091" y="52074"/>
                </a:cubicBezTo>
                <a:cubicBezTo>
                  <a:pt x="150175" y="52074"/>
                  <a:pt x="141307" y="43206"/>
                  <a:pt x="141307" y="32290"/>
                </a:cubicBezTo>
                <a:cubicBezTo>
                  <a:pt x="141307" y="21375"/>
                  <a:pt x="150175" y="12507"/>
                  <a:pt x="161091" y="12507"/>
                </a:cubicBezTo>
                <a:close/>
                <a:moveTo>
                  <a:pt x="774" y="955"/>
                </a:moveTo>
                <a:cubicBezTo>
                  <a:pt x="774" y="7868"/>
                  <a:pt x="6414" y="13462"/>
                  <a:pt x="13326" y="13553"/>
                </a:cubicBezTo>
                <a:lnTo>
                  <a:pt x="38522" y="13553"/>
                </a:lnTo>
                <a:lnTo>
                  <a:pt x="3321" y="48709"/>
                </a:lnTo>
                <a:cubicBezTo>
                  <a:pt x="683" y="51392"/>
                  <a:pt x="1" y="55485"/>
                  <a:pt x="1729" y="58941"/>
                </a:cubicBezTo>
                <a:cubicBezTo>
                  <a:pt x="3275" y="61898"/>
                  <a:pt x="6459" y="63671"/>
                  <a:pt x="9824" y="63671"/>
                </a:cubicBezTo>
                <a:lnTo>
                  <a:pt x="60398" y="63671"/>
                </a:lnTo>
                <a:cubicBezTo>
                  <a:pt x="60398" y="56758"/>
                  <a:pt x="54804" y="51164"/>
                  <a:pt x="47800" y="51164"/>
                </a:cubicBezTo>
                <a:lnTo>
                  <a:pt x="18648" y="51164"/>
                </a:lnTo>
                <a:lnTo>
                  <a:pt x="53894" y="15918"/>
                </a:lnTo>
                <a:cubicBezTo>
                  <a:pt x="56532" y="13235"/>
                  <a:pt x="57215" y="9141"/>
                  <a:pt x="55486" y="5685"/>
                </a:cubicBezTo>
                <a:cubicBezTo>
                  <a:pt x="53940" y="2729"/>
                  <a:pt x="50756" y="955"/>
                  <a:pt x="47391" y="955"/>
                </a:cubicBezTo>
                <a:close/>
                <a:moveTo>
                  <a:pt x="224126" y="0"/>
                </a:moveTo>
                <a:cubicBezTo>
                  <a:pt x="210709" y="0"/>
                  <a:pt x="199703" y="11506"/>
                  <a:pt x="199703" y="24923"/>
                </a:cubicBezTo>
                <a:lnTo>
                  <a:pt x="199703" y="63671"/>
                </a:lnTo>
                <a:cubicBezTo>
                  <a:pt x="206616" y="63671"/>
                  <a:pt x="212255" y="58032"/>
                  <a:pt x="212255" y="51119"/>
                </a:cubicBezTo>
                <a:lnTo>
                  <a:pt x="212255" y="24786"/>
                </a:lnTo>
                <a:cubicBezTo>
                  <a:pt x="212255" y="18328"/>
                  <a:pt x="217258" y="12871"/>
                  <a:pt x="223762" y="12552"/>
                </a:cubicBezTo>
                <a:cubicBezTo>
                  <a:pt x="223924" y="12546"/>
                  <a:pt x="224085" y="12543"/>
                  <a:pt x="224245" y="12543"/>
                </a:cubicBezTo>
                <a:cubicBezTo>
                  <a:pt x="230761" y="12543"/>
                  <a:pt x="236132" y="17900"/>
                  <a:pt x="236132" y="24513"/>
                </a:cubicBezTo>
                <a:lnTo>
                  <a:pt x="236132" y="51164"/>
                </a:lnTo>
                <a:cubicBezTo>
                  <a:pt x="236132" y="58123"/>
                  <a:pt x="241772" y="63717"/>
                  <a:pt x="248685" y="63717"/>
                </a:cubicBezTo>
                <a:lnTo>
                  <a:pt x="248685" y="24786"/>
                </a:lnTo>
                <a:cubicBezTo>
                  <a:pt x="248685" y="18328"/>
                  <a:pt x="253688" y="12871"/>
                  <a:pt x="260191" y="12552"/>
                </a:cubicBezTo>
                <a:cubicBezTo>
                  <a:pt x="260354" y="12546"/>
                  <a:pt x="260516" y="12543"/>
                  <a:pt x="260678" y="12543"/>
                </a:cubicBezTo>
                <a:cubicBezTo>
                  <a:pt x="267233" y="12543"/>
                  <a:pt x="272562" y="17900"/>
                  <a:pt x="272562" y="24513"/>
                </a:cubicBezTo>
                <a:lnTo>
                  <a:pt x="272562" y="51164"/>
                </a:lnTo>
                <a:cubicBezTo>
                  <a:pt x="272562" y="58123"/>
                  <a:pt x="278201" y="63717"/>
                  <a:pt x="285160" y="63717"/>
                </a:cubicBezTo>
                <a:lnTo>
                  <a:pt x="285160" y="24923"/>
                </a:lnTo>
                <a:cubicBezTo>
                  <a:pt x="285023" y="11506"/>
                  <a:pt x="274063" y="0"/>
                  <a:pt x="260600" y="0"/>
                </a:cubicBezTo>
                <a:cubicBezTo>
                  <a:pt x="253369" y="0"/>
                  <a:pt x="246820" y="3138"/>
                  <a:pt x="242318" y="8141"/>
                </a:cubicBezTo>
                <a:cubicBezTo>
                  <a:pt x="237861" y="3138"/>
                  <a:pt x="231357" y="0"/>
                  <a:pt x="224126" y="0"/>
                </a:cubicBezTo>
                <a:close/>
                <a:moveTo>
                  <a:pt x="91461" y="0"/>
                </a:moveTo>
                <a:cubicBezTo>
                  <a:pt x="73633" y="0"/>
                  <a:pt x="59170" y="14508"/>
                  <a:pt x="59170" y="32290"/>
                </a:cubicBezTo>
                <a:cubicBezTo>
                  <a:pt x="59170" y="50073"/>
                  <a:pt x="73633" y="64581"/>
                  <a:pt x="91461" y="64581"/>
                </a:cubicBezTo>
                <a:cubicBezTo>
                  <a:pt x="109243" y="64581"/>
                  <a:pt x="123752" y="50073"/>
                  <a:pt x="123752" y="32290"/>
                </a:cubicBezTo>
                <a:cubicBezTo>
                  <a:pt x="123752" y="14508"/>
                  <a:pt x="109243" y="0"/>
                  <a:pt x="91461" y="0"/>
                </a:cubicBezTo>
                <a:close/>
                <a:moveTo>
                  <a:pt x="161091" y="0"/>
                </a:moveTo>
                <a:cubicBezTo>
                  <a:pt x="143308" y="0"/>
                  <a:pt x="128800" y="14508"/>
                  <a:pt x="128845" y="32290"/>
                </a:cubicBezTo>
                <a:cubicBezTo>
                  <a:pt x="128845" y="50073"/>
                  <a:pt x="143353" y="64581"/>
                  <a:pt x="161136" y="64581"/>
                </a:cubicBezTo>
                <a:cubicBezTo>
                  <a:pt x="178919" y="64581"/>
                  <a:pt x="193427" y="50073"/>
                  <a:pt x="193427" y="32290"/>
                </a:cubicBezTo>
                <a:cubicBezTo>
                  <a:pt x="193427" y="14508"/>
                  <a:pt x="178873" y="0"/>
                  <a:pt x="16109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0"/>
          <p:cNvSpPr txBox="1"/>
          <p:nvPr/>
        </p:nvSpPr>
        <p:spPr>
          <a:xfrm>
            <a:off x="3384000" y="6248400"/>
            <a:ext cx="5426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667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© 2022 Zoom Video Communications, Inc.</a:t>
            </a:r>
            <a:endParaRPr sz="667" b="0" i="0" u="none" strike="noStrike" cap="none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26" name="Google Shape;126;p20"/>
          <p:cNvSpPr txBox="1">
            <a:spLocks noGrp="1"/>
          </p:cNvSpPr>
          <p:nvPr>
            <p:ph type="sldNum" idx="12"/>
          </p:nvPr>
        </p:nvSpPr>
        <p:spPr>
          <a:xfrm>
            <a:off x="10782400" y="6248400"/>
            <a:ext cx="804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fld id="{06B03D50-E499-47E9-B505-58F00EB3DB84}" type="slidenum">
              <a:rPr lang="fr-CH" smtClean="0"/>
              <a:t>‹N°›</a:t>
            </a:fld>
            <a:endParaRPr lang="fr-CH"/>
          </a:p>
        </p:txBody>
      </p:sp>
      <p:sp>
        <p:nvSpPr>
          <p:cNvPr id="127" name="Google Shape;127;p20"/>
          <p:cNvSpPr txBox="1">
            <a:spLocks noGrp="1"/>
          </p:cNvSpPr>
          <p:nvPr>
            <p:ph type="title"/>
          </p:nvPr>
        </p:nvSpPr>
        <p:spPr>
          <a:xfrm>
            <a:off x="610700" y="1650800"/>
            <a:ext cx="3576000" cy="7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 SemiBold"/>
              <a:buNone/>
              <a:defRPr sz="2933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p20"/>
          <p:cNvSpPr txBox="1">
            <a:spLocks noGrp="1"/>
          </p:cNvSpPr>
          <p:nvPr>
            <p:ph type="body" idx="1"/>
          </p:nvPr>
        </p:nvSpPr>
        <p:spPr>
          <a:xfrm>
            <a:off x="609600" y="3490000"/>
            <a:ext cx="4502000" cy="26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894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Char char="●"/>
              <a:defRPr>
                <a:solidFill>
                  <a:srgbClr val="FFFFFF"/>
                </a:solidFill>
              </a:defRPr>
            </a:lvl1pPr>
            <a:lvl2pPr marL="1219170" lvl="1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+"/>
              <a:defRPr>
                <a:solidFill>
                  <a:srgbClr val="FFFFFF"/>
                </a:solidFill>
              </a:defRPr>
            </a:lvl2pPr>
            <a:lvl3pPr marL="1828754" lvl="2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↳"/>
              <a:defRPr>
                <a:solidFill>
                  <a:srgbClr val="FFFFFF"/>
                </a:solidFill>
              </a:defRPr>
            </a:lvl3pPr>
            <a:lvl4pPr marL="2438339" lvl="3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↦"/>
              <a:defRPr>
                <a:solidFill>
                  <a:srgbClr val="FFFFFF"/>
                </a:solidFill>
              </a:defRPr>
            </a:lvl4pPr>
            <a:lvl5pPr marL="3047924" lvl="4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○"/>
              <a:defRPr>
                <a:solidFill>
                  <a:srgbClr val="FFFFFF"/>
                </a:solidFill>
              </a:defRPr>
            </a:lvl5pPr>
            <a:lvl6pPr marL="3657509" lvl="5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■"/>
              <a:defRPr>
                <a:solidFill>
                  <a:srgbClr val="FFFFFF"/>
                </a:solidFill>
              </a:defRPr>
            </a:lvl6pPr>
            <a:lvl7pPr marL="4267093" lvl="6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▸"/>
              <a:defRPr>
                <a:solidFill>
                  <a:srgbClr val="FFFFFF"/>
                </a:solidFill>
              </a:defRPr>
            </a:lvl7pPr>
            <a:lvl8pPr marL="4876678" lvl="7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⬩"/>
              <a:defRPr>
                <a:solidFill>
                  <a:srgbClr val="FFFFFF"/>
                </a:solidFill>
              </a:defRPr>
            </a:lvl8pPr>
            <a:lvl9pPr marL="5486263" lvl="8" indent="-389457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Clr>
                <a:srgbClr val="FFFFFF"/>
              </a:buClr>
              <a:buSzPts val="1000"/>
              <a:buChar char="☉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863380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 - Content, Bloom Tapered D">
  <p:cSld name="15 - Content, Bloom Tapered D">
    <p:bg>
      <p:bgPr>
        <a:solidFill>
          <a:schemeClr val="accent1"/>
        </a:solid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1"/>
          <p:cNvSpPr/>
          <p:nvPr/>
        </p:nvSpPr>
        <p:spPr>
          <a:xfrm flipH="1">
            <a:off x="6036387" y="0"/>
            <a:ext cx="6153447" cy="6858000"/>
          </a:xfrm>
          <a:custGeom>
            <a:avLst/>
            <a:gdLst/>
            <a:ahLst/>
            <a:cxnLst/>
            <a:rect l="l" t="t" r="r" b="b"/>
            <a:pathLst>
              <a:path w="6737350" h="6858000" extrusionOk="0">
                <a:moveTo>
                  <a:pt x="0" y="6858000"/>
                </a:moveTo>
                <a:lnTo>
                  <a:pt x="6194425" y="6858000"/>
                </a:lnTo>
                <a:cubicBezTo>
                  <a:pt x="6366510" y="6455410"/>
                  <a:pt x="6492240" y="6028055"/>
                  <a:pt x="6563995" y="5582920"/>
                </a:cubicBezTo>
                <a:cubicBezTo>
                  <a:pt x="6677025" y="4880610"/>
                  <a:pt x="6737350" y="4161155"/>
                  <a:pt x="6737350" y="3429000"/>
                </a:cubicBezTo>
                <a:cubicBezTo>
                  <a:pt x="6737350" y="2696845"/>
                  <a:pt x="6677660" y="1977390"/>
                  <a:pt x="6563995" y="1275080"/>
                </a:cubicBezTo>
                <a:cubicBezTo>
                  <a:pt x="6492240" y="829945"/>
                  <a:pt x="6367145" y="402590"/>
                  <a:pt x="6194425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0000">
                <a:schemeClr val="accent1"/>
              </a:gs>
              <a:gs pos="100000">
                <a:schemeClr val="accent3"/>
              </a:gs>
            </a:gsLst>
            <a:lin ang="18900044" scaled="0"/>
          </a:gra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21"/>
          <p:cNvSpPr/>
          <p:nvPr/>
        </p:nvSpPr>
        <p:spPr>
          <a:xfrm>
            <a:off x="614459" y="6488951"/>
            <a:ext cx="567468" cy="128516"/>
          </a:xfrm>
          <a:custGeom>
            <a:avLst/>
            <a:gdLst/>
            <a:ahLst/>
            <a:cxnLst/>
            <a:rect l="l" t="t" r="r" b="b"/>
            <a:pathLst>
              <a:path w="285160" h="64581" extrusionOk="0">
                <a:moveTo>
                  <a:pt x="91461" y="12507"/>
                </a:moveTo>
                <a:cubicBezTo>
                  <a:pt x="102376" y="12507"/>
                  <a:pt x="111245" y="21375"/>
                  <a:pt x="111245" y="32290"/>
                </a:cubicBezTo>
                <a:cubicBezTo>
                  <a:pt x="111245" y="43206"/>
                  <a:pt x="102376" y="52074"/>
                  <a:pt x="91461" y="52074"/>
                </a:cubicBezTo>
                <a:cubicBezTo>
                  <a:pt x="80546" y="52074"/>
                  <a:pt x="71677" y="43206"/>
                  <a:pt x="71677" y="32290"/>
                </a:cubicBezTo>
                <a:cubicBezTo>
                  <a:pt x="71677" y="21375"/>
                  <a:pt x="80546" y="12507"/>
                  <a:pt x="91461" y="12507"/>
                </a:cubicBezTo>
                <a:close/>
                <a:moveTo>
                  <a:pt x="161091" y="12507"/>
                </a:moveTo>
                <a:cubicBezTo>
                  <a:pt x="172006" y="12507"/>
                  <a:pt x="180874" y="21375"/>
                  <a:pt x="180874" y="32290"/>
                </a:cubicBezTo>
                <a:cubicBezTo>
                  <a:pt x="180874" y="43206"/>
                  <a:pt x="172006" y="52074"/>
                  <a:pt x="161091" y="52074"/>
                </a:cubicBezTo>
                <a:cubicBezTo>
                  <a:pt x="150175" y="52074"/>
                  <a:pt x="141307" y="43206"/>
                  <a:pt x="141307" y="32290"/>
                </a:cubicBezTo>
                <a:cubicBezTo>
                  <a:pt x="141307" y="21375"/>
                  <a:pt x="150175" y="12507"/>
                  <a:pt x="161091" y="12507"/>
                </a:cubicBezTo>
                <a:close/>
                <a:moveTo>
                  <a:pt x="774" y="955"/>
                </a:moveTo>
                <a:cubicBezTo>
                  <a:pt x="774" y="7868"/>
                  <a:pt x="6414" y="13462"/>
                  <a:pt x="13326" y="13553"/>
                </a:cubicBezTo>
                <a:lnTo>
                  <a:pt x="38522" y="13553"/>
                </a:lnTo>
                <a:lnTo>
                  <a:pt x="3321" y="48709"/>
                </a:lnTo>
                <a:cubicBezTo>
                  <a:pt x="683" y="51392"/>
                  <a:pt x="1" y="55485"/>
                  <a:pt x="1729" y="58941"/>
                </a:cubicBezTo>
                <a:cubicBezTo>
                  <a:pt x="3275" y="61898"/>
                  <a:pt x="6459" y="63671"/>
                  <a:pt x="9824" y="63671"/>
                </a:cubicBezTo>
                <a:lnTo>
                  <a:pt x="60398" y="63671"/>
                </a:lnTo>
                <a:cubicBezTo>
                  <a:pt x="60398" y="56758"/>
                  <a:pt x="54804" y="51164"/>
                  <a:pt x="47800" y="51164"/>
                </a:cubicBezTo>
                <a:lnTo>
                  <a:pt x="18648" y="51164"/>
                </a:lnTo>
                <a:lnTo>
                  <a:pt x="53894" y="15918"/>
                </a:lnTo>
                <a:cubicBezTo>
                  <a:pt x="56532" y="13235"/>
                  <a:pt x="57215" y="9141"/>
                  <a:pt x="55486" y="5685"/>
                </a:cubicBezTo>
                <a:cubicBezTo>
                  <a:pt x="53940" y="2729"/>
                  <a:pt x="50756" y="955"/>
                  <a:pt x="47391" y="955"/>
                </a:cubicBezTo>
                <a:close/>
                <a:moveTo>
                  <a:pt x="224126" y="0"/>
                </a:moveTo>
                <a:cubicBezTo>
                  <a:pt x="210709" y="0"/>
                  <a:pt x="199703" y="11506"/>
                  <a:pt x="199703" y="24923"/>
                </a:cubicBezTo>
                <a:lnTo>
                  <a:pt x="199703" y="63671"/>
                </a:lnTo>
                <a:cubicBezTo>
                  <a:pt x="206616" y="63671"/>
                  <a:pt x="212255" y="58032"/>
                  <a:pt x="212255" y="51119"/>
                </a:cubicBezTo>
                <a:lnTo>
                  <a:pt x="212255" y="24786"/>
                </a:lnTo>
                <a:cubicBezTo>
                  <a:pt x="212255" y="18328"/>
                  <a:pt x="217258" y="12871"/>
                  <a:pt x="223762" y="12552"/>
                </a:cubicBezTo>
                <a:cubicBezTo>
                  <a:pt x="223924" y="12546"/>
                  <a:pt x="224085" y="12543"/>
                  <a:pt x="224245" y="12543"/>
                </a:cubicBezTo>
                <a:cubicBezTo>
                  <a:pt x="230761" y="12543"/>
                  <a:pt x="236132" y="17900"/>
                  <a:pt x="236132" y="24513"/>
                </a:cubicBezTo>
                <a:lnTo>
                  <a:pt x="236132" y="51164"/>
                </a:lnTo>
                <a:cubicBezTo>
                  <a:pt x="236132" y="58123"/>
                  <a:pt x="241772" y="63717"/>
                  <a:pt x="248685" y="63717"/>
                </a:cubicBezTo>
                <a:lnTo>
                  <a:pt x="248685" y="24786"/>
                </a:lnTo>
                <a:cubicBezTo>
                  <a:pt x="248685" y="18328"/>
                  <a:pt x="253688" y="12871"/>
                  <a:pt x="260191" y="12552"/>
                </a:cubicBezTo>
                <a:cubicBezTo>
                  <a:pt x="260354" y="12546"/>
                  <a:pt x="260516" y="12543"/>
                  <a:pt x="260678" y="12543"/>
                </a:cubicBezTo>
                <a:cubicBezTo>
                  <a:pt x="267233" y="12543"/>
                  <a:pt x="272562" y="17900"/>
                  <a:pt x="272562" y="24513"/>
                </a:cubicBezTo>
                <a:lnTo>
                  <a:pt x="272562" y="51164"/>
                </a:lnTo>
                <a:cubicBezTo>
                  <a:pt x="272562" y="58123"/>
                  <a:pt x="278201" y="63717"/>
                  <a:pt x="285160" y="63717"/>
                </a:cubicBezTo>
                <a:lnTo>
                  <a:pt x="285160" y="24923"/>
                </a:lnTo>
                <a:cubicBezTo>
                  <a:pt x="285023" y="11506"/>
                  <a:pt x="274063" y="0"/>
                  <a:pt x="260600" y="0"/>
                </a:cubicBezTo>
                <a:cubicBezTo>
                  <a:pt x="253369" y="0"/>
                  <a:pt x="246820" y="3138"/>
                  <a:pt x="242318" y="8141"/>
                </a:cubicBezTo>
                <a:cubicBezTo>
                  <a:pt x="237861" y="3138"/>
                  <a:pt x="231357" y="0"/>
                  <a:pt x="224126" y="0"/>
                </a:cubicBezTo>
                <a:close/>
                <a:moveTo>
                  <a:pt x="91461" y="0"/>
                </a:moveTo>
                <a:cubicBezTo>
                  <a:pt x="73633" y="0"/>
                  <a:pt x="59170" y="14508"/>
                  <a:pt x="59170" y="32290"/>
                </a:cubicBezTo>
                <a:cubicBezTo>
                  <a:pt x="59170" y="50073"/>
                  <a:pt x="73633" y="64581"/>
                  <a:pt x="91461" y="64581"/>
                </a:cubicBezTo>
                <a:cubicBezTo>
                  <a:pt x="109243" y="64581"/>
                  <a:pt x="123752" y="50073"/>
                  <a:pt x="123752" y="32290"/>
                </a:cubicBezTo>
                <a:cubicBezTo>
                  <a:pt x="123752" y="14508"/>
                  <a:pt x="109243" y="0"/>
                  <a:pt x="91461" y="0"/>
                </a:cubicBezTo>
                <a:close/>
                <a:moveTo>
                  <a:pt x="161091" y="0"/>
                </a:moveTo>
                <a:cubicBezTo>
                  <a:pt x="143308" y="0"/>
                  <a:pt x="128800" y="14508"/>
                  <a:pt x="128845" y="32290"/>
                </a:cubicBezTo>
                <a:cubicBezTo>
                  <a:pt x="128845" y="50073"/>
                  <a:pt x="143353" y="64581"/>
                  <a:pt x="161136" y="64581"/>
                </a:cubicBezTo>
                <a:cubicBezTo>
                  <a:pt x="178919" y="64581"/>
                  <a:pt x="193427" y="50073"/>
                  <a:pt x="193427" y="32290"/>
                </a:cubicBezTo>
                <a:cubicBezTo>
                  <a:pt x="193427" y="14508"/>
                  <a:pt x="178873" y="0"/>
                  <a:pt x="16109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21"/>
          <p:cNvSpPr txBox="1"/>
          <p:nvPr/>
        </p:nvSpPr>
        <p:spPr>
          <a:xfrm>
            <a:off x="3384000" y="6248400"/>
            <a:ext cx="5426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667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© 2022 Zoom Video Communications, Inc.</a:t>
            </a:r>
            <a:endParaRPr sz="667" b="0" i="0" u="none" strike="noStrike" cap="none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33" name="Google Shape;133;p21"/>
          <p:cNvSpPr txBox="1">
            <a:spLocks noGrp="1"/>
          </p:cNvSpPr>
          <p:nvPr>
            <p:ph type="sldNum" idx="12"/>
          </p:nvPr>
        </p:nvSpPr>
        <p:spPr>
          <a:xfrm>
            <a:off x="10782400" y="6248400"/>
            <a:ext cx="804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fld id="{06B03D50-E499-47E9-B505-58F00EB3DB84}" type="slidenum">
              <a:rPr lang="fr-CH" smtClean="0"/>
              <a:t>‹N°›</a:t>
            </a:fld>
            <a:endParaRPr lang="fr-CH"/>
          </a:p>
        </p:txBody>
      </p:sp>
      <p:sp>
        <p:nvSpPr>
          <p:cNvPr id="134" name="Google Shape;134;p21"/>
          <p:cNvSpPr txBox="1">
            <a:spLocks noGrp="1"/>
          </p:cNvSpPr>
          <p:nvPr>
            <p:ph type="title"/>
          </p:nvPr>
        </p:nvSpPr>
        <p:spPr>
          <a:xfrm>
            <a:off x="610700" y="1650800"/>
            <a:ext cx="3576000" cy="7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 SemiBold"/>
              <a:buNone/>
              <a:defRPr sz="2933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35" name="Google Shape;135;p21"/>
          <p:cNvSpPr txBox="1">
            <a:spLocks noGrp="1"/>
          </p:cNvSpPr>
          <p:nvPr>
            <p:ph type="body" idx="1"/>
          </p:nvPr>
        </p:nvSpPr>
        <p:spPr>
          <a:xfrm>
            <a:off x="609600" y="3490000"/>
            <a:ext cx="4502000" cy="26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894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Char char="●"/>
              <a:defRPr>
                <a:solidFill>
                  <a:srgbClr val="FFFFFF"/>
                </a:solidFill>
              </a:defRPr>
            </a:lvl1pPr>
            <a:lvl2pPr marL="1219170" lvl="1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+"/>
              <a:defRPr>
                <a:solidFill>
                  <a:srgbClr val="FFFFFF"/>
                </a:solidFill>
              </a:defRPr>
            </a:lvl2pPr>
            <a:lvl3pPr marL="1828754" lvl="2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↳"/>
              <a:defRPr>
                <a:solidFill>
                  <a:srgbClr val="FFFFFF"/>
                </a:solidFill>
              </a:defRPr>
            </a:lvl3pPr>
            <a:lvl4pPr marL="2438339" lvl="3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↦"/>
              <a:defRPr>
                <a:solidFill>
                  <a:srgbClr val="FFFFFF"/>
                </a:solidFill>
              </a:defRPr>
            </a:lvl4pPr>
            <a:lvl5pPr marL="3047924" lvl="4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○"/>
              <a:defRPr>
                <a:solidFill>
                  <a:srgbClr val="FFFFFF"/>
                </a:solidFill>
              </a:defRPr>
            </a:lvl5pPr>
            <a:lvl6pPr marL="3657509" lvl="5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■"/>
              <a:defRPr>
                <a:solidFill>
                  <a:srgbClr val="FFFFFF"/>
                </a:solidFill>
              </a:defRPr>
            </a:lvl6pPr>
            <a:lvl7pPr marL="4267093" lvl="6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▸"/>
              <a:defRPr>
                <a:solidFill>
                  <a:srgbClr val="FFFFFF"/>
                </a:solidFill>
              </a:defRPr>
            </a:lvl7pPr>
            <a:lvl8pPr marL="4876678" lvl="7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⬩"/>
              <a:defRPr>
                <a:solidFill>
                  <a:srgbClr val="FFFFFF"/>
                </a:solidFill>
              </a:defRPr>
            </a:lvl8pPr>
            <a:lvl9pPr marL="5486263" lvl="8" indent="-389457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Clr>
                <a:srgbClr val="FFFFFF"/>
              </a:buClr>
              <a:buSzPts val="1000"/>
              <a:buChar char="☉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586546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 - Content, Bloom Tapered E">
  <p:cSld name="16 - Content, Bloom Tapered E">
    <p:bg>
      <p:bgPr>
        <a:solidFill>
          <a:schemeClr val="accent1"/>
        </a:soli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/>
          <p:nvPr/>
        </p:nvSpPr>
        <p:spPr>
          <a:xfrm rot="10800000" flipH="1">
            <a:off x="1" y="0"/>
            <a:ext cx="4592479" cy="6858000"/>
          </a:xfrm>
          <a:custGeom>
            <a:avLst/>
            <a:gdLst/>
            <a:ahLst/>
            <a:cxnLst/>
            <a:rect l="l" t="t" r="r" b="b"/>
            <a:pathLst>
              <a:path w="4638868" h="6858000" extrusionOk="0">
                <a:moveTo>
                  <a:pt x="4424477" y="0"/>
                </a:moveTo>
                <a:lnTo>
                  <a:pt x="0" y="0"/>
                </a:lnTo>
                <a:lnTo>
                  <a:pt x="0" y="6858000"/>
                </a:lnTo>
                <a:lnTo>
                  <a:pt x="2826626" y="6858000"/>
                </a:lnTo>
                <a:cubicBezTo>
                  <a:pt x="3005207" y="6559487"/>
                  <a:pt x="3173876" y="6253125"/>
                  <a:pt x="3331915" y="5939790"/>
                </a:cubicBezTo>
                <a:cubicBezTo>
                  <a:pt x="3905536" y="4815866"/>
                  <a:pt x="4279183" y="3620465"/>
                  <a:pt x="4543203" y="2459717"/>
                </a:cubicBezTo>
                <a:cubicBezTo>
                  <a:pt x="4708036" y="1615878"/>
                  <a:pt x="4654379" y="778548"/>
                  <a:pt x="4424477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50000">
                <a:schemeClr val="accent1"/>
              </a:gs>
              <a:gs pos="100000">
                <a:schemeClr val="accent3"/>
              </a:gs>
            </a:gsLst>
            <a:lin ang="18900044" scaled="0"/>
          </a:gra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22"/>
          <p:cNvSpPr/>
          <p:nvPr/>
        </p:nvSpPr>
        <p:spPr>
          <a:xfrm>
            <a:off x="0" y="0"/>
            <a:ext cx="5118275" cy="6621032"/>
          </a:xfrm>
          <a:custGeom>
            <a:avLst/>
            <a:gdLst/>
            <a:ahLst/>
            <a:cxnLst/>
            <a:rect l="l" t="t" r="r" b="b"/>
            <a:pathLst>
              <a:path w="5152625" h="6665468" extrusionOk="0">
                <a:moveTo>
                  <a:pt x="0" y="6657086"/>
                </a:moveTo>
                <a:cubicBezTo>
                  <a:pt x="33565" y="6628384"/>
                  <a:pt x="67224" y="6599745"/>
                  <a:pt x="100979" y="6571170"/>
                </a:cubicBezTo>
                <a:cubicBezTo>
                  <a:pt x="1299947" y="5555933"/>
                  <a:pt x="2559222" y="4675734"/>
                  <a:pt x="3870503" y="3913677"/>
                </a:cubicBezTo>
                <a:lnTo>
                  <a:pt x="3870516" y="3913670"/>
                </a:lnTo>
                <a:cubicBezTo>
                  <a:pt x="5387251" y="3035395"/>
                  <a:pt x="5486819" y="1125792"/>
                  <a:pt x="4511294" y="0"/>
                </a:cubicBezTo>
                <a:lnTo>
                  <a:pt x="4519702" y="0"/>
                </a:lnTo>
                <a:cubicBezTo>
                  <a:pt x="5493754" y="1129106"/>
                  <a:pt x="5392370" y="3039777"/>
                  <a:pt x="3873697" y="3919163"/>
                </a:cubicBezTo>
                <a:cubicBezTo>
                  <a:pt x="2562720" y="4681042"/>
                  <a:pt x="1303757" y="5561032"/>
                  <a:pt x="105082" y="6575997"/>
                </a:cubicBezTo>
                <a:cubicBezTo>
                  <a:pt x="69952" y="6605778"/>
                  <a:pt x="34925" y="6635560"/>
                  <a:pt x="0" y="6665469"/>
                </a:cubicBezTo>
                <a:lnTo>
                  <a:pt x="0" y="665708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22"/>
          <p:cNvSpPr/>
          <p:nvPr/>
        </p:nvSpPr>
        <p:spPr>
          <a:xfrm>
            <a:off x="614459" y="6488951"/>
            <a:ext cx="567468" cy="128516"/>
          </a:xfrm>
          <a:custGeom>
            <a:avLst/>
            <a:gdLst/>
            <a:ahLst/>
            <a:cxnLst/>
            <a:rect l="l" t="t" r="r" b="b"/>
            <a:pathLst>
              <a:path w="285160" h="64581" extrusionOk="0">
                <a:moveTo>
                  <a:pt x="91461" y="12507"/>
                </a:moveTo>
                <a:cubicBezTo>
                  <a:pt x="102376" y="12507"/>
                  <a:pt x="111245" y="21375"/>
                  <a:pt x="111245" y="32290"/>
                </a:cubicBezTo>
                <a:cubicBezTo>
                  <a:pt x="111245" y="43206"/>
                  <a:pt x="102376" y="52074"/>
                  <a:pt x="91461" y="52074"/>
                </a:cubicBezTo>
                <a:cubicBezTo>
                  <a:pt x="80546" y="52074"/>
                  <a:pt x="71677" y="43206"/>
                  <a:pt x="71677" y="32290"/>
                </a:cubicBezTo>
                <a:cubicBezTo>
                  <a:pt x="71677" y="21375"/>
                  <a:pt x="80546" y="12507"/>
                  <a:pt x="91461" y="12507"/>
                </a:cubicBezTo>
                <a:close/>
                <a:moveTo>
                  <a:pt x="161091" y="12507"/>
                </a:moveTo>
                <a:cubicBezTo>
                  <a:pt x="172006" y="12507"/>
                  <a:pt x="180874" y="21375"/>
                  <a:pt x="180874" y="32290"/>
                </a:cubicBezTo>
                <a:cubicBezTo>
                  <a:pt x="180874" y="43206"/>
                  <a:pt x="172006" y="52074"/>
                  <a:pt x="161091" y="52074"/>
                </a:cubicBezTo>
                <a:cubicBezTo>
                  <a:pt x="150175" y="52074"/>
                  <a:pt x="141307" y="43206"/>
                  <a:pt x="141307" y="32290"/>
                </a:cubicBezTo>
                <a:cubicBezTo>
                  <a:pt x="141307" y="21375"/>
                  <a:pt x="150175" y="12507"/>
                  <a:pt x="161091" y="12507"/>
                </a:cubicBezTo>
                <a:close/>
                <a:moveTo>
                  <a:pt x="774" y="955"/>
                </a:moveTo>
                <a:cubicBezTo>
                  <a:pt x="774" y="7868"/>
                  <a:pt x="6414" y="13462"/>
                  <a:pt x="13326" y="13553"/>
                </a:cubicBezTo>
                <a:lnTo>
                  <a:pt x="38522" y="13553"/>
                </a:lnTo>
                <a:lnTo>
                  <a:pt x="3321" y="48709"/>
                </a:lnTo>
                <a:cubicBezTo>
                  <a:pt x="683" y="51392"/>
                  <a:pt x="1" y="55485"/>
                  <a:pt x="1729" y="58941"/>
                </a:cubicBezTo>
                <a:cubicBezTo>
                  <a:pt x="3275" y="61898"/>
                  <a:pt x="6459" y="63671"/>
                  <a:pt x="9824" y="63671"/>
                </a:cubicBezTo>
                <a:lnTo>
                  <a:pt x="60398" y="63671"/>
                </a:lnTo>
                <a:cubicBezTo>
                  <a:pt x="60398" y="56758"/>
                  <a:pt x="54804" y="51164"/>
                  <a:pt x="47800" y="51164"/>
                </a:cubicBezTo>
                <a:lnTo>
                  <a:pt x="18648" y="51164"/>
                </a:lnTo>
                <a:lnTo>
                  <a:pt x="53894" y="15918"/>
                </a:lnTo>
                <a:cubicBezTo>
                  <a:pt x="56532" y="13235"/>
                  <a:pt x="57215" y="9141"/>
                  <a:pt x="55486" y="5685"/>
                </a:cubicBezTo>
                <a:cubicBezTo>
                  <a:pt x="53940" y="2729"/>
                  <a:pt x="50756" y="955"/>
                  <a:pt x="47391" y="955"/>
                </a:cubicBezTo>
                <a:close/>
                <a:moveTo>
                  <a:pt x="224126" y="0"/>
                </a:moveTo>
                <a:cubicBezTo>
                  <a:pt x="210709" y="0"/>
                  <a:pt x="199703" y="11506"/>
                  <a:pt x="199703" y="24923"/>
                </a:cubicBezTo>
                <a:lnTo>
                  <a:pt x="199703" y="63671"/>
                </a:lnTo>
                <a:cubicBezTo>
                  <a:pt x="206616" y="63671"/>
                  <a:pt x="212255" y="58032"/>
                  <a:pt x="212255" y="51119"/>
                </a:cubicBezTo>
                <a:lnTo>
                  <a:pt x="212255" y="24786"/>
                </a:lnTo>
                <a:cubicBezTo>
                  <a:pt x="212255" y="18328"/>
                  <a:pt x="217258" y="12871"/>
                  <a:pt x="223762" y="12552"/>
                </a:cubicBezTo>
                <a:cubicBezTo>
                  <a:pt x="223924" y="12546"/>
                  <a:pt x="224085" y="12543"/>
                  <a:pt x="224245" y="12543"/>
                </a:cubicBezTo>
                <a:cubicBezTo>
                  <a:pt x="230761" y="12543"/>
                  <a:pt x="236132" y="17900"/>
                  <a:pt x="236132" y="24513"/>
                </a:cubicBezTo>
                <a:lnTo>
                  <a:pt x="236132" y="51164"/>
                </a:lnTo>
                <a:cubicBezTo>
                  <a:pt x="236132" y="58123"/>
                  <a:pt x="241772" y="63717"/>
                  <a:pt x="248685" y="63717"/>
                </a:cubicBezTo>
                <a:lnTo>
                  <a:pt x="248685" y="24786"/>
                </a:lnTo>
                <a:cubicBezTo>
                  <a:pt x="248685" y="18328"/>
                  <a:pt x="253688" y="12871"/>
                  <a:pt x="260191" y="12552"/>
                </a:cubicBezTo>
                <a:cubicBezTo>
                  <a:pt x="260354" y="12546"/>
                  <a:pt x="260516" y="12543"/>
                  <a:pt x="260678" y="12543"/>
                </a:cubicBezTo>
                <a:cubicBezTo>
                  <a:pt x="267233" y="12543"/>
                  <a:pt x="272562" y="17900"/>
                  <a:pt x="272562" y="24513"/>
                </a:cubicBezTo>
                <a:lnTo>
                  <a:pt x="272562" y="51164"/>
                </a:lnTo>
                <a:cubicBezTo>
                  <a:pt x="272562" y="58123"/>
                  <a:pt x="278201" y="63717"/>
                  <a:pt x="285160" y="63717"/>
                </a:cubicBezTo>
                <a:lnTo>
                  <a:pt x="285160" y="24923"/>
                </a:lnTo>
                <a:cubicBezTo>
                  <a:pt x="285023" y="11506"/>
                  <a:pt x="274063" y="0"/>
                  <a:pt x="260600" y="0"/>
                </a:cubicBezTo>
                <a:cubicBezTo>
                  <a:pt x="253369" y="0"/>
                  <a:pt x="246820" y="3138"/>
                  <a:pt x="242318" y="8141"/>
                </a:cubicBezTo>
                <a:cubicBezTo>
                  <a:pt x="237861" y="3138"/>
                  <a:pt x="231357" y="0"/>
                  <a:pt x="224126" y="0"/>
                </a:cubicBezTo>
                <a:close/>
                <a:moveTo>
                  <a:pt x="91461" y="0"/>
                </a:moveTo>
                <a:cubicBezTo>
                  <a:pt x="73633" y="0"/>
                  <a:pt x="59170" y="14508"/>
                  <a:pt x="59170" y="32290"/>
                </a:cubicBezTo>
                <a:cubicBezTo>
                  <a:pt x="59170" y="50073"/>
                  <a:pt x="73633" y="64581"/>
                  <a:pt x="91461" y="64581"/>
                </a:cubicBezTo>
                <a:cubicBezTo>
                  <a:pt x="109243" y="64581"/>
                  <a:pt x="123752" y="50073"/>
                  <a:pt x="123752" y="32290"/>
                </a:cubicBezTo>
                <a:cubicBezTo>
                  <a:pt x="123752" y="14508"/>
                  <a:pt x="109243" y="0"/>
                  <a:pt x="91461" y="0"/>
                </a:cubicBezTo>
                <a:close/>
                <a:moveTo>
                  <a:pt x="161091" y="0"/>
                </a:moveTo>
                <a:cubicBezTo>
                  <a:pt x="143308" y="0"/>
                  <a:pt x="128800" y="14508"/>
                  <a:pt x="128845" y="32290"/>
                </a:cubicBezTo>
                <a:cubicBezTo>
                  <a:pt x="128845" y="50073"/>
                  <a:pt x="143353" y="64581"/>
                  <a:pt x="161136" y="64581"/>
                </a:cubicBezTo>
                <a:cubicBezTo>
                  <a:pt x="178919" y="64581"/>
                  <a:pt x="193427" y="50073"/>
                  <a:pt x="193427" y="32290"/>
                </a:cubicBezTo>
                <a:cubicBezTo>
                  <a:pt x="193427" y="14508"/>
                  <a:pt x="178873" y="0"/>
                  <a:pt x="16109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2"/>
          <p:cNvSpPr txBox="1"/>
          <p:nvPr/>
        </p:nvSpPr>
        <p:spPr>
          <a:xfrm>
            <a:off x="3384000" y="6248400"/>
            <a:ext cx="5426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667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© 2022 Zoom Video Communications, Inc.</a:t>
            </a:r>
            <a:endParaRPr sz="667" b="0" i="0" u="none" strike="noStrike" cap="none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41" name="Google Shape;141;p22"/>
          <p:cNvSpPr txBox="1">
            <a:spLocks noGrp="1"/>
          </p:cNvSpPr>
          <p:nvPr>
            <p:ph type="sldNum" idx="12"/>
          </p:nvPr>
        </p:nvSpPr>
        <p:spPr>
          <a:xfrm>
            <a:off x="10782400" y="6248400"/>
            <a:ext cx="804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fld id="{06B03D50-E499-47E9-B505-58F00EB3DB84}" type="slidenum">
              <a:rPr lang="fr-CH" smtClean="0"/>
              <a:t>‹N°›</a:t>
            </a:fld>
            <a:endParaRPr lang="fr-CH"/>
          </a:p>
        </p:txBody>
      </p:sp>
      <p:sp>
        <p:nvSpPr>
          <p:cNvPr id="142" name="Google Shape;142;p22"/>
          <p:cNvSpPr txBox="1">
            <a:spLocks noGrp="1"/>
          </p:cNvSpPr>
          <p:nvPr>
            <p:ph type="title"/>
          </p:nvPr>
        </p:nvSpPr>
        <p:spPr>
          <a:xfrm>
            <a:off x="610700" y="1650800"/>
            <a:ext cx="3576000" cy="7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 SemiBold"/>
              <a:buNone/>
              <a:defRPr sz="2933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43" name="Google Shape;143;p22"/>
          <p:cNvSpPr txBox="1">
            <a:spLocks noGrp="1"/>
          </p:cNvSpPr>
          <p:nvPr>
            <p:ph type="body" idx="1"/>
          </p:nvPr>
        </p:nvSpPr>
        <p:spPr>
          <a:xfrm>
            <a:off x="609600" y="3490000"/>
            <a:ext cx="4502000" cy="26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894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Char char="●"/>
              <a:defRPr>
                <a:solidFill>
                  <a:srgbClr val="FFFFFF"/>
                </a:solidFill>
              </a:defRPr>
            </a:lvl1pPr>
            <a:lvl2pPr marL="1219170" lvl="1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+"/>
              <a:defRPr>
                <a:solidFill>
                  <a:srgbClr val="FFFFFF"/>
                </a:solidFill>
              </a:defRPr>
            </a:lvl2pPr>
            <a:lvl3pPr marL="1828754" lvl="2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↳"/>
              <a:defRPr>
                <a:solidFill>
                  <a:srgbClr val="FFFFFF"/>
                </a:solidFill>
              </a:defRPr>
            </a:lvl3pPr>
            <a:lvl4pPr marL="2438339" lvl="3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↦"/>
              <a:defRPr>
                <a:solidFill>
                  <a:srgbClr val="FFFFFF"/>
                </a:solidFill>
              </a:defRPr>
            </a:lvl4pPr>
            <a:lvl5pPr marL="3047924" lvl="4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○"/>
              <a:defRPr>
                <a:solidFill>
                  <a:srgbClr val="FFFFFF"/>
                </a:solidFill>
              </a:defRPr>
            </a:lvl5pPr>
            <a:lvl6pPr marL="3657509" lvl="5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■"/>
              <a:defRPr>
                <a:solidFill>
                  <a:srgbClr val="FFFFFF"/>
                </a:solidFill>
              </a:defRPr>
            </a:lvl6pPr>
            <a:lvl7pPr marL="4267093" lvl="6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▸"/>
              <a:defRPr>
                <a:solidFill>
                  <a:srgbClr val="FFFFFF"/>
                </a:solidFill>
              </a:defRPr>
            </a:lvl7pPr>
            <a:lvl8pPr marL="4876678" lvl="7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⬩"/>
              <a:defRPr>
                <a:solidFill>
                  <a:srgbClr val="FFFFFF"/>
                </a:solidFill>
              </a:defRPr>
            </a:lvl8pPr>
            <a:lvl9pPr marL="5486263" lvl="8" indent="-389457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Clr>
                <a:srgbClr val="FFFFFF"/>
              </a:buClr>
              <a:buSzPts val="1000"/>
              <a:buChar char="☉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637707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 - Content, Bloom Tapered F">
  <p:cSld name="17 - Content, Bloom Tapered F">
    <p:bg>
      <p:bgPr>
        <a:gradFill>
          <a:gsLst>
            <a:gs pos="0">
              <a:schemeClr val="accent1"/>
            </a:gs>
            <a:gs pos="50000">
              <a:schemeClr val="accent1"/>
            </a:gs>
            <a:gs pos="100000">
              <a:schemeClr val="accent3"/>
            </a:gs>
          </a:gsLst>
          <a:lin ang="18900732" scaled="0"/>
        </a:grad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3"/>
          <p:cNvSpPr/>
          <p:nvPr/>
        </p:nvSpPr>
        <p:spPr>
          <a:xfrm>
            <a:off x="1181934" y="0"/>
            <a:ext cx="10493375" cy="6858000"/>
          </a:xfrm>
          <a:custGeom>
            <a:avLst/>
            <a:gdLst/>
            <a:ahLst/>
            <a:cxnLst/>
            <a:rect l="l" t="t" r="r" b="b"/>
            <a:pathLst>
              <a:path w="7870031" h="5143500" extrusionOk="0">
                <a:moveTo>
                  <a:pt x="7437739" y="0"/>
                </a:moveTo>
                <a:lnTo>
                  <a:pt x="438831" y="0"/>
                </a:lnTo>
                <a:cubicBezTo>
                  <a:pt x="155748" y="804486"/>
                  <a:pt x="0" y="1668947"/>
                  <a:pt x="0" y="2573536"/>
                </a:cubicBezTo>
                <a:cubicBezTo>
                  <a:pt x="0" y="3476787"/>
                  <a:pt x="150276" y="4340028"/>
                  <a:pt x="431030" y="5143500"/>
                </a:cubicBezTo>
                <a:lnTo>
                  <a:pt x="7432453" y="5143500"/>
                </a:lnTo>
                <a:cubicBezTo>
                  <a:pt x="7714726" y="4340028"/>
                  <a:pt x="7870031" y="3476787"/>
                  <a:pt x="7870031" y="2573536"/>
                </a:cubicBezTo>
                <a:cubicBezTo>
                  <a:pt x="7870031" y="1668947"/>
                  <a:pt x="7719298" y="804486"/>
                  <a:pt x="743773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23"/>
          <p:cNvSpPr/>
          <p:nvPr/>
        </p:nvSpPr>
        <p:spPr>
          <a:xfrm>
            <a:off x="614459" y="6488951"/>
            <a:ext cx="567468" cy="128516"/>
          </a:xfrm>
          <a:custGeom>
            <a:avLst/>
            <a:gdLst/>
            <a:ahLst/>
            <a:cxnLst/>
            <a:rect l="l" t="t" r="r" b="b"/>
            <a:pathLst>
              <a:path w="285160" h="64581" extrusionOk="0">
                <a:moveTo>
                  <a:pt x="91461" y="12507"/>
                </a:moveTo>
                <a:cubicBezTo>
                  <a:pt x="102376" y="12507"/>
                  <a:pt x="111245" y="21375"/>
                  <a:pt x="111245" y="32290"/>
                </a:cubicBezTo>
                <a:cubicBezTo>
                  <a:pt x="111245" y="43206"/>
                  <a:pt x="102376" y="52074"/>
                  <a:pt x="91461" y="52074"/>
                </a:cubicBezTo>
                <a:cubicBezTo>
                  <a:pt x="80546" y="52074"/>
                  <a:pt x="71677" y="43206"/>
                  <a:pt x="71677" y="32290"/>
                </a:cubicBezTo>
                <a:cubicBezTo>
                  <a:pt x="71677" y="21375"/>
                  <a:pt x="80546" y="12507"/>
                  <a:pt x="91461" y="12507"/>
                </a:cubicBezTo>
                <a:close/>
                <a:moveTo>
                  <a:pt x="161091" y="12507"/>
                </a:moveTo>
                <a:cubicBezTo>
                  <a:pt x="172006" y="12507"/>
                  <a:pt x="180874" y="21375"/>
                  <a:pt x="180874" y="32290"/>
                </a:cubicBezTo>
                <a:cubicBezTo>
                  <a:pt x="180874" y="43206"/>
                  <a:pt x="172006" y="52074"/>
                  <a:pt x="161091" y="52074"/>
                </a:cubicBezTo>
                <a:cubicBezTo>
                  <a:pt x="150175" y="52074"/>
                  <a:pt x="141307" y="43206"/>
                  <a:pt x="141307" y="32290"/>
                </a:cubicBezTo>
                <a:cubicBezTo>
                  <a:pt x="141307" y="21375"/>
                  <a:pt x="150175" y="12507"/>
                  <a:pt x="161091" y="12507"/>
                </a:cubicBezTo>
                <a:close/>
                <a:moveTo>
                  <a:pt x="774" y="955"/>
                </a:moveTo>
                <a:cubicBezTo>
                  <a:pt x="774" y="7868"/>
                  <a:pt x="6414" y="13462"/>
                  <a:pt x="13326" y="13553"/>
                </a:cubicBezTo>
                <a:lnTo>
                  <a:pt x="38522" y="13553"/>
                </a:lnTo>
                <a:lnTo>
                  <a:pt x="3321" y="48709"/>
                </a:lnTo>
                <a:cubicBezTo>
                  <a:pt x="683" y="51392"/>
                  <a:pt x="1" y="55485"/>
                  <a:pt x="1729" y="58941"/>
                </a:cubicBezTo>
                <a:cubicBezTo>
                  <a:pt x="3275" y="61898"/>
                  <a:pt x="6459" y="63671"/>
                  <a:pt x="9824" y="63671"/>
                </a:cubicBezTo>
                <a:lnTo>
                  <a:pt x="60398" y="63671"/>
                </a:lnTo>
                <a:cubicBezTo>
                  <a:pt x="60398" y="56758"/>
                  <a:pt x="54804" y="51164"/>
                  <a:pt x="47800" y="51164"/>
                </a:cubicBezTo>
                <a:lnTo>
                  <a:pt x="18648" y="51164"/>
                </a:lnTo>
                <a:lnTo>
                  <a:pt x="53894" y="15918"/>
                </a:lnTo>
                <a:cubicBezTo>
                  <a:pt x="56532" y="13235"/>
                  <a:pt x="57215" y="9141"/>
                  <a:pt x="55486" y="5685"/>
                </a:cubicBezTo>
                <a:cubicBezTo>
                  <a:pt x="53940" y="2729"/>
                  <a:pt x="50756" y="955"/>
                  <a:pt x="47391" y="955"/>
                </a:cubicBezTo>
                <a:close/>
                <a:moveTo>
                  <a:pt x="224126" y="0"/>
                </a:moveTo>
                <a:cubicBezTo>
                  <a:pt x="210709" y="0"/>
                  <a:pt x="199703" y="11506"/>
                  <a:pt x="199703" y="24923"/>
                </a:cubicBezTo>
                <a:lnTo>
                  <a:pt x="199703" y="63671"/>
                </a:lnTo>
                <a:cubicBezTo>
                  <a:pt x="206616" y="63671"/>
                  <a:pt x="212255" y="58032"/>
                  <a:pt x="212255" y="51119"/>
                </a:cubicBezTo>
                <a:lnTo>
                  <a:pt x="212255" y="24786"/>
                </a:lnTo>
                <a:cubicBezTo>
                  <a:pt x="212255" y="18328"/>
                  <a:pt x="217258" y="12871"/>
                  <a:pt x="223762" y="12552"/>
                </a:cubicBezTo>
                <a:cubicBezTo>
                  <a:pt x="223924" y="12546"/>
                  <a:pt x="224085" y="12543"/>
                  <a:pt x="224245" y="12543"/>
                </a:cubicBezTo>
                <a:cubicBezTo>
                  <a:pt x="230761" y="12543"/>
                  <a:pt x="236132" y="17900"/>
                  <a:pt x="236132" y="24513"/>
                </a:cubicBezTo>
                <a:lnTo>
                  <a:pt x="236132" y="51164"/>
                </a:lnTo>
                <a:cubicBezTo>
                  <a:pt x="236132" y="58123"/>
                  <a:pt x="241772" y="63717"/>
                  <a:pt x="248685" y="63717"/>
                </a:cubicBezTo>
                <a:lnTo>
                  <a:pt x="248685" y="24786"/>
                </a:lnTo>
                <a:cubicBezTo>
                  <a:pt x="248685" y="18328"/>
                  <a:pt x="253688" y="12871"/>
                  <a:pt x="260191" y="12552"/>
                </a:cubicBezTo>
                <a:cubicBezTo>
                  <a:pt x="260354" y="12546"/>
                  <a:pt x="260516" y="12543"/>
                  <a:pt x="260678" y="12543"/>
                </a:cubicBezTo>
                <a:cubicBezTo>
                  <a:pt x="267233" y="12543"/>
                  <a:pt x="272562" y="17900"/>
                  <a:pt x="272562" y="24513"/>
                </a:cubicBezTo>
                <a:lnTo>
                  <a:pt x="272562" y="51164"/>
                </a:lnTo>
                <a:cubicBezTo>
                  <a:pt x="272562" y="58123"/>
                  <a:pt x="278201" y="63717"/>
                  <a:pt x="285160" y="63717"/>
                </a:cubicBezTo>
                <a:lnTo>
                  <a:pt x="285160" y="24923"/>
                </a:lnTo>
                <a:cubicBezTo>
                  <a:pt x="285023" y="11506"/>
                  <a:pt x="274063" y="0"/>
                  <a:pt x="260600" y="0"/>
                </a:cubicBezTo>
                <a:cubicBezTo>
                  <a:pt x="253369" y="0"/>
                  <a:pt x="246820" y="3138"/>
                  <a:pt x="242318" y="8141"/>
                </a:cubicBezTo>
                <a:cubicBezTo>
                  <a:pt x="237861" y="3138"/>
                  <a:pt x="231357" y="0"/>
                  <a:pt x="224126" y="0"/>
                </a:cubicBezTo>
                <a:close/>
                <a:moveTo>
                  <a:pt x="91461" y="0"/>
                </a:moveTo>
                <a:cubicBezTo>
                  <a:pt x="73633" y="0"/>
                  <a:pt x="59170" y="14508"/>
                  <a:pt x="59170" y="32290"/>
                </a:cubicBezTo>
                <a:cubicBezTo>
                  <a:pt x="59170" y="50073"/>
                  <a:pt x="73633" y="64581"/>
                  <a:pt x="91461" y="64581"/>
                </a:cubicBezTo>
                <a:cubicBezTo>
                  <a:pt x="109243" y="64581"/>
                  <a:pt x="123752" y="50073"/>
                  <a:pt x="123752" y="32290"/>
                </a:cubicBezTo>
                <a:cubicBezTo>
                  <a:pt x="123752" y="14508"/>
                  <a:pt x="109243" y="0"/>
                  <a:pt x="91461" y="0"/>
                </a:cubicBezTo>
                <a:close/>
                <a:moveTo>
                  <a:pt x="161091" y="0"/>
                </a:moveTo>
                <a:cubicBezTo>
                  <a:pt x="143308" y="0"/>
                  <a:pt x="128800" y="14508"/>
                  <a:pt x="128845" y="32290"/>
                </a:cubicBezTo>
                <a:cubicBezTo>
                  <a:pt x="128845" y="50073"/>
                  <a:pt x="143353" y="64581"/>
                  <a:pt x="161136" y="64581"/>
                </a:cubicBezTo>
                <a:cubicBezTo>
                  <a:pt x="178919" y="64581"/>
                  <a:pt x="193427" y="50073"/>
                  <a:pt x="193427" y="32290"/>
                </a:cubicBezTo>
                <a:cubicBezTo>
                  <a:pt x="193427" y="14508"/>
                  <a:pt x="178873" y="0"/>
                  <a:pt x="16109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3"/>
          <p:cNvSpPr txBox="1"/>
          <p:nvPr/>
        </p:nvSpPr>
        <p:spPr>
          <a:xfrm>
            <a:off x="3384000" y="6248400"/>
            <a:ext cx="5426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667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© 2022 Zoom Video Communications, Inc.</a:t>
            </a:r>
            <a:endParaRPr sz="667" b="0" i="0" u="none" strike="noStrike" cap="none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48" name="Google Shape;148;p23"/>
          <p:cNvSpPr txBox="1">
            <a:spLocks noGrp="1"/>
          </p:cNvSpPr>
          <p:nvPr>
            <p:ph type="sldNum" idx="12"/>
          </p:nvPr>
        </p:nvSpPr>
        <p:spPr>
          <a:xfrm>
            <a:off x="10782400" y="6248400"/>
            <a:ext cx="804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fld id="{06B03D50-E499-47E9-B505-58F00EB3DB84}" type="slidenum">
              <a:rPr lang="fr-CH" smtClean="0"/>
              <a:t>‹N°›</a:t>
            </a:fld>
            <a:endParaRPr lang="fr-CH"/>
          </a:p>
        </p:txBody>
      </p:sp>
      <p:sp>
        <p:nvSpPr>
          <p:cNvPr id="149" name="Google Shape;149;p23"/>
          <p:cNvSpPr txBox="1">
            <a:spLocks noGrp="1"/>
          </p:cNvSpPr>
          <p:nvPr>
            <p:ph type="title"/>
          </p:nvPr>
        </p:nvSpPr>
        <p:spPr>
          <a:xfrm>
            <a:off x="610700" y="1650800"/>
            <a:ext cx="3576000" cy="7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 SemiBold"/>
              <a:buNone/>
              <a:defRPr sz="2933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933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50" name="Google Shape;150;p23"/>
          <p:cNvSpPr txBox="1">
            <a:spLocks noGrp="1"/>
          </p:cNvSpPr>
          <p:nvPr>
            <p:ph type="body" idx="1"/>
          </p:nvPr>
        </p:nvSpPr>
        <p:spPr>
          <a:xfrm>
            <a:off x="609600" y="3490000"/>
            <a:ext cx="4502000" cy="26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894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Char char="●"/>
              <a:defRPr>
                <a:solidFill>
                  <a:srgbClr val="FFFFFF"/>
                </a:solidFill>
              </a:defRPr>
            </a:lvl1pPr>
            <a:lvl2pPr marL="1219170" lvl="1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+"/>
              <a:defRPr>
                <a:solidFill>
                  <a:srgbClr val="FFFFFF"/>
                </a:solidFill>
              </a:defRPr>
            </a:lvl2pPr>
            <a:lvl3pPr marL="1828754" lvl="2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↳"/>
              <a:defRPr>
                <a:solidFill>
                  <a:srgbClr val="FFFFFF"/>
                </a:solidFill>
              </a:defRPr>
            </a:lvl3pPr>
            <a:lvl4pPr marL="2438339" lvl="3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↦"/>
              <a:defRPr>
                <a:solidFill>
                  <a:srgbClr val="FFFFFF"/>
                </a:solidFill>
              </a:defRPr>
            </a:lvl4pPr>
            <a:lvl5pPr marL="3047924" lvl="4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○"/>
              <a:defRPr>
                <a:solidFill>
                  <a:srgbClr val="FFFFFF"/>
                </a:solidFill>
              </a:defRPr>
            </a:lvl5pPr>
            <a:lvl6pPr marL="3657509" lvl="5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■"/>
              <a:defRPr>
                <a:solidFill>
                  <a:srgbClr val="FFFFFF"/>
                </a:solidFill>
              </a:defRPr>
            </a:lvl6pPr>
            <a:lvl7pPr marL="4267093" lvl="6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▸"/>
              <a:defRPr>
                <a:solidFill>
                  <a:srgbClr val="FFFFFF"/>
                </a:solidFill>
              </a:defRPr>
            </a:lvl7pPr>
            <a:lvl8pPr marL="4876678" lvl="7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Char char="⬩"/>
              <a:defRPr>
                <a:solidFill>
                  <a:srgbClr val="FFFFFF"/>
                </a:solidFill>
              </a:defRPr>
            </a:lvl8pPr>
            <a:lvl9pPr marL="5486263" lvl="8" indent="-389457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Clr>
                <a:srgbClr val="FFFFFF"/>
              </a:buClr>
              <a:buSzPts val="1000"/>
              <a:buChar char="☉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3972058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 - Content, Light Tapered A">
  <p:cSld name="19 - Content, Light Tapered A">
    <p:bg>
      <p:bgPr>
        <a:solidFill>
          <a:srgbClr val="FFFFFF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4"/>
          <p:cNvSpPr/>
          <p:nvPr/>
        </p:nvSpPr>
        <p:spPr>
          <a:xfrm>
            <a:off x="680436" y="0"/>
            <a:ext cx="11511563" cy="6858000"/>
          </a:xfrm>
          <a:custGeom>
            <a:avLst/>
            <a:gdLst/>
            <a:ahLst/>
            <a:cxnLst/>
            <a:rect l="l" t="t" r="r" b="b"/>
            <a:pathLst>
              <a:path w="11511563" h="6858000" extrusionOk="0">
                <a:moveTo>
                  <a:pt x="11511563" y="4231005"/>
                </a:moveTo>
                <a:lnTo>
                  <a:pt x="11511563" y="559435"/>
                </a:lnTo>
                <a:cubicBezTo>
                  <a:pt x="11410598" y="362585"/>
                  <a:pt x="11293123" y="175260"/>
                  <a:pt x="11160408" y="0"/>
                </a:cubicBezTo>
                <a:lnTo>
                  <a:pt x="3984273" y="0"/>
                </a:lnTo>
                <a:cubicBezTo>
                  <a:pt x="3508658" y="324485"/>
                  <a:pt x="3056538" y="697865"/>
                  <a:pt x="2634263" y="1120140"/>
                </a:cubicBezTo>
                <a:cubicBezTo>
                  <a:pt x="1281078" y="2473325"/>
                  <a:pt x="428908" y="4136390"/>
                  <a:pt x="76483" y="5880100"/>
                </a:cubicBezTo>
                <a:cubicBezTo>
                  <a:pt x="9173" y="6212205"/>
                  <a:pt x="-12417" y="6540500"/>
                  <a:pt x="6633" y="6858000"/>
                </a:cubicBezTo>
                <a:lnTo>
                  <a:pt x="10091069" y="6858000"/>
                </a:lnTo>
                <a:cubicBezTo>
                  <a:pt x="10715273" y="6048375"/>
                  <a:pt x="11188983" y="5160010"/>
                  <a:pt x="11511563" y="4231005"/>
                </a:cubicBezTo>
                <a:close/>
              </a:path>
            </a:pathLst>
          </a:custGeom>
          <a:gradFill>
            <a:gsLst>
              <a:gs pos="0">
                <a:srgbClr val="FFFFFF"/>
              </a:gs>
              <a:gs pos="50000">
                <a:srgbClr val="FFFFFF"/>
              </a:gs>
              <a:gs pos="100000">
                <a:schemeClr val="lt1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24"/>
          <p:cNvSpPr txBox="1">
            <a:spLocks noGrp="1"/>
          </p:cNvSpPr>
          <p:nvPr>
            <p:ph type="title"/>
          </p:nvPr>
        </p:nvSpPr>
        <p:spPr>
          <a:xfrm>
            <a:off x="610700" y="1650800"/>
            <a:ext cx="3576000" cy="7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Montserrat SemiBold"/>
              <a:buNone/>
              <a:defRPr sz="2933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9pPr>
          </a:lstStyle>
          <a:p>
            <a:endParaRPr/>
          </a:p>
        </p:txBody>
      </p:sp>
      <p:sp>
        <p:nvSpPr>
          <p:cNvPr id="154" name="Google Shape;154;p24"/>
          <p:cNvSpPr txBox="1">
            <a:spLocks noGrp="1"/>
          </p:cNvSpPr>
          <p:nvPr>
            <p:ph type="body" idx="1"/>
          </p:nvPr>
        </p:nvSpPr>
        <p:spPr>
          <a:xfrm>
            <a:off x="609600" y="3490000"/>
            <a:ext cx="4502000" cy="26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894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marL="1219170" lvl="1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+"/>
              <a:defRPr/>
            </a:lvl2pPr>
            <a:lvl3pPr marL="1828754" lvl="2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↳"/>
              <a:defRPr/>
            </a:lvl3pPr>
            <a:lvl4pPr marL="2438339" lvl="3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↦"/>
              <a:defRPr/>
            </a:lvl4pPr>
            <a:lvl5pPr marL="3047924" lvl="4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○"/>
              <a:defRPr/>
            </a:lvl5pPr>
            <a:lvl6pPr marL="3657509" lvl="5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■"/>
              <a:defRPr/>
            </a:lvl6pPr>
            <a:lvl7pPr marL="4267093" lvl="6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▸"/>
              <a:defRPr/>
            </a:lvl7pPr>
            <a:lvl8pPr marL="4876678" lvl="7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⬩"/>
              <a:defRPr/>
            </a:lvl8pPr>
            <a:lvl9pPr marL="5486263" lvl="8" indent="-389457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SzPts val="1000"/>
              <a:buChar char="☉"/>
              <a:defRPr/>
            </a:lvl9pPr>
          </a:lstStyle>
          <a:p>
            <a:endParaRPr/>
          </a:p>
        </p:txBody>
      </p:sp>
      <p:sp>
        <p:nvSpPr>
          <p:cNvPr id="155" name="Google Shape;155;p24"/>
          <p:cNvSpPr/>
          <p:nvPr/>
        </p:nvSpPr>
        <p:spPr>
          <a:xfrm>
            <a:off x="614459" y="6488951"/>
            <a:ext cx="567468" cy="128516"/>
          </a:xfrm>
          <a:custGeom>
            <a:avLst/>
            <a:gdLst/>
            <a:ahLst/>
            <a:cxnLst/>
            <a:rect l="l" t="t" r="r" b="b"/>
            <a:pathLst>
              <a:path w="285160" h="64581" extrusionOk="0">
                <a:moveTo>
                  <a:pt x="91461" y="12507"/>
                </a:moveTo>
                <a:cubicBezTo>
                  <a:pt x="102376" y="12507"/>
                  <a:pt x="111245" y="21375"/>
                  <a:pt x="111245" y="32290"/>
                </a:cubicBezTo>
                <a:cubicBezTo>
                  <a:pt x="111245" y="43206"/>
                  <a:pt x="102376" y="52074"/>
                  <a:pt x="91461" y="52074"/>
                </a:cubicBezTo>
                <a:cubicBezTo>
                  <a:pt x="80546" y="52074"/>
                  <a:pt x="71677" y="43206"/>
                  <a:pt x="71677" y="32290"/>
                </a:cubicBezTo>
                <a:cubicBezTo>
                  <a:pt x="71677" y="21375"/>
                  <a:pt x="80546" y="12507"/>
                  <a:pt x="91461" y="12507"/>
                </a:cubicBezTo>
                <a:close/>
                <a:moveTo>
                  <a:pt x="161091" y="12507"/>
                </a:moveTo>
                <a:cubicBezTo>
                  <a:pt x="172006" y="12507"/>
                  <a:pt x="180874" y="21375"/>
                  <a:pt x="180874" y="32290"/>
                </a:cubicBezTo>
                <a:cubicBezTo>
                  <a:pt x="180874" y="43206"/>
                  <a:pt x="172006" y="52074"/>
                  <a:pt x="161091" y="52074"/>
                </a:cubicBezTo>
                <a:cubicBezTo>
                  <a:pt x="150175" y="52074"/>
                  <a:pt x="141307" y="43206"/>
                  <a:pt x="141307" y="32290"/>
                </a:cubicBezTo>
                <a:cubicBezTo>
                  <a:pt x="141307" y="21375"/>
                  <a:pt x="150175" y="12507"/>
                  <a:pt x="161091" y="12507"/>
                </a:cubicBezTo>
                <a:close/>
                <a:moveTo>
                  <a:pt x="774" y="955"/>
                </a:moveTo>
                <a:cubicBezTo>
                  <a:pt x="774" y="7868"/>
                  <a:pt x="6414" y="13462"/>
                  <a:pt x="13326" y="13553"/>
                </a:cubicBezTo>
                <a:lnTo>
                  <a:pt x="38522" y="13553"/>
                </a:lnTo>
                <a:lnTo>
                  <a:pt x="3321" y="48709"/>
                </a:lnTo>
                <a:cubicBezTo>
                  <a:pt x="683" y="51392"/>
                  <a:pt x="1" y="55485"/>
                  <a:pt x="1729" y="58941"/>
                </a:cubicBezTo>
                <a:cubicBezTo>
                  <a:pt x="3275" y="61898"/>
                  <a:pt x="6459" y="63671"/>
                  <a:pt x="9824" y="63671"/>
                </a:cubicBezTo>
                <a:lnTo>
                  <a:pt x="60398" y="63671"/>
                </a:lnTo>
                <a:cubicBezTo>
                  <a:pt x="60398" y="56758"/>
                  <a:pt x="54804" y="51164"/>
                  <a:pt x="47800" y="51164"/>
                </a:cubicBezTo>
                <a:lnTo>
                  <a:pt x="18648" y="51164"/>
                </a:lnTo>
                <a:lnTo>
                  <a:pt x="53894" y="15918"/>
                </a:lnTo>
                <a:cubicBezTo>
                  <a:pt x="56532" y="13235"/>
                  <a:pt x="57215" y="9141"/>
                  <a:pt x="55486" y="5685"/>
                </a:cubicBezTo>
                <a:cubicBezTo>
                  <a:pt x="53940" y="2729"/>
                  <a:pt x="50756" y="955"/>
                  <a:pt x="47391" y="955"/>
                </a:cubicBezTo>
                <a:close/>
                <a:moveTo>
                  <a:pt x="224126" y="0"/>
                </a:moveTo>
                <a:cubicBezTo>
                  <a:pt x="210709" y="0"/>
                  <a:pt x="199703" y="11506"/>
                  <a:pt x="199703" y="24923"/>
                </a:cubicBezTo>
                <a:lnTo>
                  <a:pt x="199703" y="63671"/>
                </a:lnTo>
                <a:cubicBezTo>
                  <a:pt x="206616" y="63671"/>
                  <a:pt x="212255" y="58032"/>
                  <a:pt x="212255" y="51119"/>
                </a:cubicBezTo>
                <a:lnTo>
                  <a:pt x="212255" y="24786"/>
                </a:lnTo>
                <a:cubicBezTo>
                  <a:pt x="212255" y="18328"/>
                  <a:pt x="217258" y="12871"/>
                  <a:pt x="223762" y="12552"/>
                </a:cubicBezTo>
                <a:cubicBezTo>
                  <a:pt x="223924" y="12546"/>
                  <a:pt x="224085" y="12543"/>
                  <a:pt x="224245" y="12543"/>
                </a:cubicBezTo>
                <a:cubicBezTo>
                  <a:pt x="230761" y="12543"/>
                  <a:pt x="236132" y="17900"/>
                  <a:pt x="236132" y="24513"/>
                </a:cubicBezTo>
                <a:lnTo>
                  <a:pt x="236132" y="51164"/>
                </a:lnTo>
                <a:cubicBezTo>
                  <a:pt x="236132" y="58123"/>
                  <a:pt x="241772" y="63717"/>
                  <a:pt x="248685" y="63717"/>
                </a:cubicBezTo>
                <a:lnTo>
                  <a:pt x="248685" y="24786"/>
                </a:lnTo>
                <a:cubicBezTo>
                  <a:pt x="248685" y="18328"/>
                  <a:pt x="253688" y="12871"/>
                  <a:pt x="260191" y="12552"/>
                </a:cubicBezTo>
                <a:cubicBezTo>
                  <a:pt x="260354" y="12546"/>
                  <a:pt x="260516" y="12543"/>
                  <a:pt x="260678" y="12543"/>
                </a:cubicBezTo>
                <a:cubicBezTo>
                  <a:pt x="267233" y="12543"/>
                  <a:pt x="272562" y="17900"/>
                  <a:pt x="272562" y="24513"/>
                </a:cubicBezTo>
                <a:lnTo>
                  <a:pt x="272562" y="51164"/>
                </a:lnTo>
                <a:cubicBezTo>
                  <a:pt x="272562" y="58123"/>
                  <a:pt x="278201" y="63717"/>
                  <a:pt x="285160" y="63717"/>
                </a:cubicBezTo>
                <a:lnTo>
                  <a:pt x="285160" y="24923"/>
                </a:lnTo>
                <a:cubicBezTo>
                  <a:pt x="285023" y="11506"/>
                  <a:pt x="274063" y="0"/>
                  <a:pt x="260600" y="0"/>
                </a:cubicBezTo>
                <a:cubicBezTo>
                  <a:pt x="253369" y="0"/>
                  <a:pt x="246820" y="3138"/>
                  <a:pt x="242318" y="8141"/>
                </a:cubicBezTo>
                <a:cubicBezTo>
                  <a:pt x="237861" y="3138"/>
                  <a:pt x="231357" y="0"/>
                  <a:pt x="224126" y="0"/>
                </a:cubicBezTo>
                <a:close/>
                <a:moveTo>
                  <a:pt x="91461" y="0"/>
                </a:moveTo>
                <a:cubicBezTo>
                  <a:pt x="73633" y="0"/>
                  <a:pt x="59170" y="14508"/>
                  <a:pt x="59170" y="32290"/>
                </a:cubicBezTo>
                <a:cubicBezTo>
                  <a:pt x="59170" y="50073"/>
                  <a:pt x="73633" y="64581"/>
                  <a:pt x="91461" y="64581"/>
                </a:cubicBezTo>
                <a:cubicBezTo>
                  <a:pt x="109243" y="64581"/>
                  <a:pt x="123752" y="50073"/>
                  <a:pt x="123752" y="32290"/>
                </a:cubicBezTo>
                <a:cubicBezTo>
                  <a:pt x="123752" y="14508"/>
                  <a:pt x="109243" y="0"/>
                  <a:pt x="91461" y="0"/>
                </a:cubicBezTo>
                <a:close/>
                <a:moveTo>
                  <a:pt x="161091" y="0"/>
                </a:moveTo>
                <a:cubicBezTo>
                  <a:pt x="143308" y="0"/>
                  <a:pt x="128800" y="14508"/>
                  <a:pt x="128845" y="32290"/>
                </a:cubicBezTo>
                <a:cubicBezTo>
                  <a:pt x="128845" y="50073"/>
                  <a:pt x="143353" y="64581"/>
                  <a:pt x="161136" y="64581"/>
                </a:cubicBezTo>
                <a:cubicBezTo>
                  <a:pt x="178919" y="64581"/>
                  <a:pt x="193427" y="50073"/>
                  <a:pt x="193427" y="32290"/>
                </a:cubicBezTo>
                <a:cubicBezTo>
                  <a:pt x="193427" y="14508"/>
                  <a:pt x="178873" y="0"/>
                  <a:pt x="16109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24"/>
          <p:cNvSpPr txBox="1"/>
          <p:nvPr/>
        </p:nvSpPr>
        <p:spPr>
          <a:xfrm>
            <a:off x="3384000" y="6248400"/>
            <a:ext cx="5426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667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rPr>
              <a:t>© 2022 Zoom Video Communications, Inc.</a:t>
            </a:r>
            <a:endParaRPr sz="667" b="0" i="0" u="none" strike="noStrike" cap="none">
              <a:solidFill>
                <a:schemeClr val="accent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57" name="Google Shape;157;p24"/>
          <p:cNvSpPr txBox="1">
            <a:spLocks noGrp="1"/>
          </p:cNvSpPr>
          <p:nvPr>
            <p:ph type="sldNum" idx="12"/>
          </p:nvPr>
        </p:nvSpPr>
        <p:spPr>
          <a:xfrm>
            <a:off x="10782400" y="6248400"/>
            <a:ext cx="804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fld id="{06B03D50-E499-47E9-B505-58F00EB3DB8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5270308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 - Content, Light Tapered B">
  <p:cSld name="20 - Content, Light Tapered B">
    <p:bg>
      <p:bgPr>
        <a:gradFill>
          <a:gsLst>
            <a:gs pos="0">
              <a:srgbClr val="FFFFFF"/>
            </a:gs>
            <a:gs pos="50000">
              <a:srgbClr val="FFFFFF"/>
            </a:gs>
            <a:gs pos="100000">
              <a:schemeClr val="lt1"/>
            </a:gs>
          </a:gsLst>
          <a:lin ang="18900044" scaled="0"/>
        </a:grad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5"/>
          <p:cNvSpPr/>
          <p:nvPr/>
        </p:nvSpPr>
        <p:spPr>
          <a:xfrm>
            <a:off x="0" y="1"/>
            <a:ext cx="12192000" cy="6373009"/>
          </a:xfrm>
          <a:custGeom>
            <a:avLst/>
            <a:gdLst/>
            <a:ahLst/>
            <a:cxnLst/>
            <a:rect l="l" t="t" r="r" b="b"/>
            <a:pathLst>
              <a:path w="9144000" h="4864893" extrusionOk="0">
                <a:moveTo>
                  <a:pt x="9144000" y="3370578"/>
                </a:moveTo>
                <a:cubicBezTo>
                  <a:pt x="9062466" y="3437416"/>
                  <a:pt x="8976503" y="3501033"/>
                  <a:pt x="8886206" y="3561078"/>
                </a:cubicBezTo>
                <a:cubicBezTo>
                  <a:pt x="7647385" y="4393635"/>
                  <a:pt x="6173296" y="4864894"/>
                  <a:pt x="4573786" y="4864894"/>
                </a:cubicBezTo>
                <a:cubicBezTo>
                  <a:pt x="2974262" y="4864894"/>
                  <a:pt x="1500192" y="4377928"/>
                  <a:pt x="261345" y="3561078"/>
                </a:cubicBezTo>
                <a:cubicBezTo>
                  <a:pt x="169733" y="3499380"/>
                  <a:pt x="82617" y="3434053"/>
                  <a:pt x="0" y="3365449"/>
                </a:cubicBezTo>
                <a:lnTo>
                  <a:pt x="0" y="0"/>
                </a:lnTo>
                <a:lnTo>
                  <a:pt x="9144000" y="0"/>
                </a:lnTo>
                <a:lnTo>
                  <a:pt x="9144000" y="337057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5"/>
          <p:cNvSpPr txBox="1">
            <a:spLocks noGrp="1"/>
          </p:cNvSpPr>
          <p:nvPr>
            <p:ph type="title"/>
          </p:nvPr>
        </p:nvSpPr>
        <p:spPr>
          <a:xfrm>
            <a:off x="610700" y="1650800"/>
            <a:ext cx="3576000" cy="7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Montserrat SemiBold"/>
              <a:buNone/>
              <a:defRPr sz="2933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9pPr>
          </a:lstStyle>
          <a:p>
            <a:endParaRPr/>
          </a:p>
        </p:txBody>
      </p:sp>
      <p:sp>
        <p:nvSpPr>
          <p:cNvPr id="161" name="Google Shape;161;p25"/>
          <p:cNvSpPr txBox="1">
            <a:spLocks noGrp="1"/>
          </p:cNvSpPr>
          <p:nvPr>
            <p:ph type="body" idx="1"/>
          </p:nvPr>
        </p:nvSpPr>
        <p:spPr>
          <a:xfrm>
            <a:off x="609600" y="3490000"/>
            <a:ext cx="4502000" cy="26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894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marL="1219170" lvl="1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+"/>
              <a:defRPr/>
            </a:lvl2pPr>
            <a:lvl3pPr marL="1828754" lvl="2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↳"/>
              <a:defRPr/>
            </a:lvl3pPr>
            <a:lvl4pPr marL="2438339" lvl="3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↦"/>
              <a:defRPr/>
            </a:lvl4pPr>
            <a:lvl5pPr marL="3047924" lvl="4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○"/>
              <a:defRPr/>
            </a:lvl5pPr>
            <a:lvl6pPr marL="3657509" lvl="5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■"/>
              <a:defRPr/>
            </a:lvl6pPr>
            <a:lvl7pPr marL="4267093" lvl="6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▸"/>
              <a:defRPr/>
            </a:lvl7pPr>
            <a:lvl8pPr marL="4876678" lvl="7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⬩"/>
              <a:defRPr/>
            </a:lvl8pPr>
            <a:lvl9pPr marL="5486263" lvl="8" indent="-389457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SzPts val="1000"/>
              <a:buChar char="☉"/>
              <a:defRPr/>
            </a:lvl9pPr>
          </a:lstStyle>
          <a:p>
            <a:endParaRPr/>
          </a:p>
        </p:txBody>
      </p:sp>
      <p:sp>
        <p:nvSpPr>
          <p:cNvPr id="162" name="Google Shape;162;p25"/>
          <p:cNvSpPr/>
          <p:nvPr/>
        </p:nvSpPr>
        <p:spPr>
          <a:xfrm>
            <a:off x="614459" y="6488951"/>
            <a:ext cx="567468" cy="128516"/>
          </a:xfrm>
          <a:custGeom>
            <a:avLst/>
            <a:gdLst/>
            <a:ahLst/>
            <a:cxnLst/>
            <a:rect l="l" t="t" r="r" b="b"/>
            <a:pathLst>
              <a:path w="285160" h="64581" extrusionOk="0">
                <a:moveTo>
                  <a:pt x="91461" y="12507"/>
                </a:moveTo>
                <a:cubicBezTo>
                  <a:pt x="102376" y="12507"/>
                  <a:pt x="111245" y="21375"/>
                  <a:pt x="111245" y="32290"/>
                </a:cubicBezTo>
                <a:cubicBezTo>
                  <a:pt x="111245" y="43206"/>
                  <a:pt x="102376" y="52074"/>
                  <a:pt x="91461" y="52074"/>
                </a:cubicBezTo>
                <a:cubicBezTo>
                  <a:pt x="80546" y="52074"/>
                  <a:pt x="71677" y="43206"/>
                  <a:pt x="71677" y="32290"/>
                </a:cubicBezTo>
                <a:cubicBezTo>
                  <a:pt x="71677" y="21375"/>
                  <a:pt x="80546" y="12507"/>
                  <a:pt x="91461" y="12507"/>
                </a:cubicBezTo>
                <a:close/>
                <a:moveTo>
                  <a:pt x="161091" y="12507"/>
                </a:moveTo>
                <a:cubicBezTo>
                  <a:pt x="172006" y="12507"/>
                  <a:pt x="180874" y="21375"/>
                  <a:pt x="180874" y="32290"/>
                </a:cubicBezTo>
                <a:cubicBezTo>
                  <a:pt x="180874" y="43206"/>
                  <a:pt x="172006" y="52074"/>
                  <a:pt x="161091" y="52074"/>
                </a:cubicBezTo>
                <a:cubicBezTo>
                  <a:pt x="150175" y="52074"/>
                  <a:pt x="141307" y="43206"/>
                  <a:pt x="141307" y="32290"/>
                </a:cubicBezTo>
                <a:cubicBezTo>
                  <a:pt x="141307" y="21375"/>
                  <a:pt x="150175" y="12507"/>
                  <a:pt x="161091" y="12507"/>
                </a:cubicBezTo>
                <a:close/>
                <a:moveTo>
                  <a:pt x="774" y="955"/>
                </a:moveTo>
                <a:cubicBezTo>
                  <a:pt x="774" y="7868"/>
                  <a:pt x="6414" y="13462"/>
                  <a:pt x="13326" y="13553"/>
                </a:cubicBezTo>
                <a:lnTo>
                  <a:pt x="38522" y="13553"/>
                </a:lnTo>
                <a:lnTo>
                  <a:pt x="3321" y="48709"/>
                </a:lnTo>
                <a:cubicBezTo>
                  <a:pt x="683" y="51392"/>
                  <a:pt x="1" y="55485"/>
                  <a:pt x="1729" y="58941"/>
                </a:cubicBezTo>
                <a:cubicBezTo>
                  <a:pt x="3275" y="61898"/>
                  <a:pt x="6459" y="63671"/>
                  <a:pt x="9824" y="63671"/>
                </a:cubicBezTo>
                <a:lnTo>
                  <a:pt x="60398" y="63671"/>
                </a:lnTo>
                <a:cubicBezTo>
                  <a:pt x="60398" y="56758"/>
                  <a:pt x="54804" y="51164"/>
                  <a:pt x="47800" y="51164"/>
                </a:cubicBezTo>
                <a:lnTo>
                  <a:pt x="18648" y="51164"/>
                </a:lnTo>
                <a:lnTo>
                  <a:pt x="53894" y="15918"/>
                </a:lnTo>
                <a:cubicBezTo>
                  <a:pt x="56532" y="13235"/>
                  <a:pt x="57215" y="9141"/>
                  <a:pt x="55486" y="5685"/>
                </a:cubicBezTo>
                <a:cubicBezTo>
                  <a:pt x="53940" y="2729"/>
                  <a:pt x="50756" y="955"/>
                  <a:pt x="47391" y="955"/>
                </a:cubicBezTo>
                <a:close/>
                <a:moveTo>
                  <a:pt x="224126" y="0"/>
                </a:moveTo>
                <a:cubicBezTo>
                  <a:pt x="210709" y="0"/>
                  <a:pt x="199703" y="11506"/>
                  <a:pt x="199703" y="24923"/>
                </a:cubicBezTo>
                <a:lnTo>
                  <a:pt x="199703" y="63671"/>
                </a:lnTo>
                <a:cubicBezTo>
                  <a:pt x="206616" y="63671"/>
                  <a:pt x="212255" y="58032"/>
                  <a:pt x="212255" y="51119"/>
                </a:cubicBezTo>
                <a:lnTo>
                  <a:pt x="212255" y="24786"/>
                </a:lnTo>
                <a:cubicBezTo>
                  <a:pt x="212255" y="18328"/>
                  <a:pt x="217258" y="12871"/>
                  <a:pt x="223762" y="12552"/>
                </a:cubicBezTo>
                <a:cubicBezTo>
                  <a:pt x="223924" y="12546"/>
                  <a:pt x="224085" y="12543"/>
                  <a:pt x="224245" y="12543"/>
                </a:cubicBezTo>
                <a:cubicBezTo>
                  <a:pt x="230761" y="12543"/>
                  <a:pt x="236132" y="17900"/>
                  <a:pt x="236132" y="24513"/>
                </a:cubicBezTo>
                <a:lnTo>
                  <a:pt x="236132" y="51164"/>
                </a:lnTo>
                <a:cubicBezTo>
                  <a:pt x="236132" y="58123"/>
                  <a:pt x="241772" y="63717"/>
                  <a:pt x="248685" y="63717"/>
                </a:cubicBezTo>
                <a:lnTo>
                  <a:pt x="248685" y="24786"/>
                </a:lnTo>
                <a:cubicBezTo>
                  <a:pt x="248685" y="18328"/>
                  <a:pt x="253688" y="12871"/>
                  <a:pt x="260191" y="12552"/>
                </a:cubicBezTo>
                <a:cubicBezTo>
                  <a:pt x="260354" y="12546"/>
                  <a:pt x="260516" y="12543"/>
                  <a:pt x="260678" y="12543"/>
                </a:cubicBezTo>
                <a:cubicBezTo>
                  <a:pt x="267233" y="12543"/>
                  <a:pt x="272562" y="17900"/>
                  <a:pt x="272562" y="24513"/>
                </a:cubicBezTo>
                <a:lnTo>
                  <a:pt x="272562" y="51164"/>
                </a:lnTo>
                <a:cubicBezTo>
                  <a:pt x="272562" y="58123"/>
                  <a:pt x="278201" y="63717"/>
                  <a:pt x="285160" y="63717"/>
                </a:cubicBezTo>
                <a:lnTo>
                  <a:pt x="285160" y="24923"/>
                </a:lnTo>
                <a:cubicBezTo>
                  <a:pt x="285023" y="11506"/>
                  <a:pt x="274063" y="0"/>
                  <a:pt x="260600" y="0"/>
                </a:cubicBezTo>
                <a:cubicBezTo>
                  <a:pt x="253369" y="0"/>
                  <a:pt x="246820" y="3138"/>
                  <a:pt x="242318" y="8141"/>
                </a:cubicBezTo>
                <a:cubicBezTo>
                  <a:pt x="237861" y="3138"/>
                  <a:pt x="231357" y="0"/>
                  <a:pt x="224126" y="0"/>
                </a:cubicBezTo>
                <a:close/>
                <a:moveTo>
                  <a:pt x="91461" y="0"/>
                </a:moveTo>
                <a:cubicBezTo>
                  <a:pt x="73633" y="0"/>
                  <a:pt x="59170" y="14508"/>
                  <a:pt x="59170" y="32290"/>
                </a:cubicBezTo>
                <a:cubicBezTo>
                  <a:pt x="59170" y="50073"/>
                  <a:pt x="73633" y="64581"/>
                  <a:pt x="91461" y="64581"/>
                </a:cubicBezTo>
                <a:cubicBezTo>
                  <a:pt x="109243" y="64581"/>
                  <a:pt x="123752" y="50073"/>
                  <a:pt x="123752" y="32290"/>
                </a:cubicBezTo>
                <a:cubicBezTo>
                  <a:pt x="123752" y="14508"/>
                  <a:pt x="109243" y="0"/>
                  <a:pt x="91461" y="0"/>
                </a:cubicBezTo>
                <a:close/>
                <a:moveTo>
                  <a:pt x="161091" y="0"/>
                </a:moveTo>
                <a:cubicBezTo>
                  <a:pt x="143308" y="0"/>
                  <a:pt x="128800" y="14508"/>
                  <a:pt x="128845" y="32290"/>
                </a:cubicBezTo>
                <a:cubicBezTo>
                  <a:pt x="128845" y="50073"/>
                  <a:pt x="143353" y="64581"/>
                  <a:pt x="161136" y="64581"/>
                </a:cubicBezTo>
                <a:cubicBezTo>
                  <a:pt x="178919" y="64581"/>
                  <a:pt x="193427" y="50073"/>
                  <a:pt x="193427" y="32290"/>
                </a:cubicBezTo>
                <a:cubicBezTo>
                  <a:pt x="193427" y="14508"/>
                  <a:pt x="178873" y="0"/>
                  <a:pt x="16109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5"/>
          <p:cNvSpPr txBox="1"/>
          <p:nvPr/>
        </p:nvSpPr>
        <p:spPr>
          <a:xfrm>
            <a:off x="3384000" y="6248400"/>
            <a:ext cx="5426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667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rPr>
              <a:t>© 2022 Zoom Video Communications, Inc.</a:t>
            </a:r>
            <a:endParaRPr sz="667" b="0" i="0" u="none" strike="noStrike" cap="none">
              <a:solidFill>
                <a:schemeClr val="accent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64" name="Google Shape;164;p25"/>
          <p:cNvSpPr txBox="1">
            <a:spLocks noGrp="1"/>
          </p:cNvSpPr>
          <p:nvPr>
            <p:ph type="sldNum" idx="12"/>
          </p:nvPr>
        </p:nvSpPr>
        <p:spPr>
          <a:xfrm>
            <a:off x="10782400" y="6248400"/>
            <a:ext cx="804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fld id="{06B03D50-E499-47E9-B505-58F00EB3DB8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5497219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 - Content, Dark Tapered C">
  <p:cSld name="21 - Content, Dark Tapered C">
    <p:bg>
      <p:bgPr>
        <a:solidFill>
          <a:srgbClr val="FFFFFF"/>
        </a:solid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6"/>
          <p:cNvSpPr/>
          <p:nvPr/>
        </p:nvSpPr>
        <p:spPr>
          <a:xfrm>
            <a:off x="1412401" y="731600"/>
            <a:ext cx="10773460" cy="6128685"/>
          </a:xfrm>
          <a:custGeom>
            <a:avLst/>
            <a:gdLst/>
            <a:ahLst/>
            <a:cxnLst/>
            <a:rect l="l" t="t" r="r" b="b"/>
            <a:pathLst>
              <a:path w="11795759" h="6496839" extrusionOk="0">
                <a:moveTo>
                  <a:pt x="11382375" y="5487189"/>
                </a:moveTo>
                <a:cubicBezTo>
                  <a:pt x="10892155" y="4579139"/>
                  <a:pt x="10280650" y="3714904"/>
                  <a:pt x="9551035" y="2921789"/>
                </a:cubicBezTo>
                <a:cubicBezTo>
                  <a:pt x="8761095" y="2060729"/>
                  <a:pt x="7880985" y="1331114"/>
                  <a:pt x="6935470" y="734849"/>
                </a:cubicBezTo>
                <a:cubicBezTo>
                  <a:pt x="4603750" y="-737716"/>
                  <a:pt x="1458595" y="91594"/>
                  <a:pt x="0" y="2430934"/>
                </a:cubicBezTo>
                <a:lnTo>
                  <a:pt x="0" y="6496839"/>
                </a:lnTo>
                <a:lnTo>
                  <a:pt x="11795760" y="6496839"/>
                </a:lnTo>
                <a:cubicBezTo>
                  <a:pt x="11696700" y="6152670"/>
                  <a:pt x="11559540" y="5814214"/>
                  <a:pt x="11382375" y="5487189"/>
                </a:cubicBezTo>
                <a:close/>
              </a:path>
            </a:pathLst>
          </a:custGeom>
          <a:gradFill>
            <a:gsLst>
              <a:gs pos="0">
                <a:srgbClr val="FFFFFF"/>
              </a:gs>
              <a:gs pos="50000">
                <a:srgbClr val="FFFFFF"/>
              </a:gs>
              <a:gs pos="100000">
                <a:schemeClr val="lt1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26"/>
          <p:cNvSpPr txBox="1">
            <a:spLocks noGrp="1"/>
          </p:cNvSpPr>
          <p:nvPr>
            <p:ph type="title"/>
          </p:nvPr>
        </p:nvSpPr>
        <p:spPr>
          <a:xfrm>
            <a:off x="610700" y="1650800"/>
            <a:ext cx="3576000" cy="7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Montserrat SemiBold"/>
              <a:buNone/>
              <a:defRPr sz="2933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9pPr>
          </a:lstStyle>
          <a:p>
            <a:endParaRPr/>
          </a:p>
        </p:txBody>
      </p:sp>
      <p:sp>
        <p:nvSpPr>
          <p:cNvPr id="168" name="Google Shape;168;p26"/>
          <p:cNvSpPr txBox="1">
            <a:spLocks noGrp="1"/>
          </p:cNvSpPr>
          <p:nvPr>
            <p:ph type="body" idx="1"/>
          </p:nvPr>
        </p:nvSpPr>
        <p:spPr>
          <a:xfrm>
            <a:off x="609600" y="3490000"/>
            <a:ext cx="4502000" cy="26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894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marL="1219170" lvl="1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+"/>
              <a:defRPr/>
            </a:lvl2pPr>
            <a:lvl3pPr marL="1828754" lvl="2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↳"/>
              <a:defRPr/>
            </a:lvl3pPr>
            <a:lvl4pPr marL="2438339" lvl="3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↦"/>
              <a:defRPr/>
            </a:lvl4pPr>
            <a:lvl5pPr marL="3047924" lvl="4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○"/>
              <a:defRPr/>
            </a:lvl5pPr>
            <a:lvl6pPr marL="3657509" lvl="5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■"/>
              <a:defRPr/>
            </a:lvl6pPr>
            <a:lvl7pPr marL="4267093" lvl="6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▸"/>
              <a:defRPr/>
            </a:lvl7pPr>
            <a:lvl8pPr marL="4876678" lvl="7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⬩"/>
              <a:defRPr/>
            </a:lvl8pPr>
            <a:lvl9pPr marL="5486263" lvl="8" indent="-389457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SzPts val="1000"/>
              <a:buChar char="☉"/>
              <a:defRPr/>
            </a:lvl9pPr>
          </a:lstStyle>
          <a:p>
            <a:endParaRPr/>
          </a:p>
        </p:txBody>
      </p:sp>
      <p:sp>
        <p:nvSpPr>
          <p:cNvPr id="169" name="Google Shape;169;p26"/>
          <p:cNvSpPr/>
          <p:nvPr/>
        </p:nvSpPr>
        <p:spPr>
          <a:xfrm>
            <a:off x="614459" y="6488951"/>
            <a:ext cx="567468" cy="128516"/>
          </a:xfrm>
          <a:custGeom>
            <a:avLst/>
            <a:gdLst/>
            <a:ahLst/>
            <a:cxnLst/>
            <a:rect l="l" t="t" r="r" b="b"/>
            <a:pathLst>
              <a:path w="285160" h="64581" extrusionOk="0">
                <a:moveTo>
                  <a:pt x="91461" y="12507"/>
                </a:moveTo>
                <a:cubicBezTo>
                  <a:pt x="102376" y="12507"/>
                  <a:pt x="111245" y="21375"/>
                  <a:pt x="111245" y="32290"/>
                </a:cubicBezTo>
                <a:cubicBezTo>
                  <a:pt x="111245" y="43206"/>
                  <a:pt x="102376" y="52074"/>
                  <a:pt x="91461" y="52074"/>
                </a:cubicBezTo>
                <a:cubicBezTo>
                  <a:pt x="80546" y="52074"/>
                  <a:pt x="71677" y="43206"/>
                  <a:pt x="71677" y="32290"/>
                </a:cubicBezTo>
                <a:cubicBezTo>
                  <a:pt x="71677" y="21375"/>
                  <a:pt x="80546" y="12507"/>
                  <a:pt x="91461" y="12507"/>
                </a:cubicBezTo>
                <a:close/>
                <a:moveTo>
                  <a:pt x="161091" y="12507"/>
                </a:moveTo>
                <a:cubicBezTo>
                  <a:pt x="172006" y="12507"/>
                  <a:pt x="180874" y="21375"/>
                  <a:pt x="180874" y="32290"/>
                </a:cubicBezTo>
                <a:cubicBezTo>
                  <a:pt x="180874" y="43206"/>
                  <a:pt x="172006" y="52074"/>
                  <a:pt x="161091" y="52074"/>
                </a:cubicBezTo>
                <a:cubicBezTo>
                  <a:pt x="150175" y="52074"/>
                  <a:pt x="141307" y="43206"/>
                  <a:pt x="141307" y="32290"/>
                </a:cubicBezTo>
                <a:cubicBezTo>
                  <a:pt x="141307" y="21375"/>
                  <a:pt x="150175" y="12507"/>
                  <a:pt x="161091" y="12507"/>
                </a:cubicBezTo>
                <a:close/>
                <a:moveTo>
                  <a:pt x="774" y="955"/>
                </a:moveTo>
                <a:cubicBezTo>
                  <a:pt x="774" y="7868"/>
                  <a:pt x="6414" y="13462"/>
                  <a:pt x="13326" y="13553"/>
                </a:cubicBezTo>
                <a:lnTo>
                  <a:pt x="38522" y="13553"/>
                </a:lnTo>
                <a:lnTo>
                  <a:pt x="3321" y="48709"/>
                </a:lnTo>
                <a:cubicBezTo>
                  <a:pt x="683" y="51392"/>
                  <a:pt x="1" y="55485"/>
                  <a:pt x="1729" y="58941"/>
                </a:cubicBezTo>
                <a:cubicBezTo>
                  <a:pt x="3275" y="61898"/>
                  <a:pt x="6459" y="63671"/>
                  <a:pt x="9824" y="63671"/>
                </a:cubicBezTo>
                <a:lnTo>
                  <a:pt x="60398" y="63671"/>
                </a:lnTo>
                <a:cubicBezTo>
                  <a:pt x="60398" y="56758"/>
                  <a:pt x="54804" y="51164"/>
                  <a:pt x="47800" y="51164"/>
                </a:cubicBezTo>
                <a:lnTo>
                  <a:pt x="18648" y="51164"/>
                </a:lnTo>
                <a:lnTo>
                  <a:pt x="53894" y="15918"/>
                </a:lnTo>
                <a:cubicBezTo>
                  <a:pt x="56532" y="13235"/>
                  <a:pt x="57215" y="9141"/>
                  <a:pt x="55486" y="5685"/>
                </a:cubicBezTo>
                <a:cubicBezTo>
                  <a:pt x="53940" y="2729"/>
                  <a:pt x="50756" y="955"/>
                  <a:pt x="47391" y="955"/>
                </a:cubicBezTo>
                <a:close/>
                <a:moveTo>
                  <a:pt x="224126" y="0"/>
                </a:moveTo>
                <a:cubicBezTo>
                  <a:pt x="210709" y="0"/>
                  <a:pt x="199703" y="11506"/>
                  <a:pt x="199703" y="24923"/>
                </a:cubicBezTo>
                <a:lnTo>
                  <a:pt x="199703" y="63671"/>
                </a:lnTo>
                <a:cubicBezTo>
                  <a:pt x="206616" y="63671"/>
                  <a:pt x="212255" y="58032"/>
                  <a:pt x="212255" y="51119"/>
                </a:cubicBezTo>
                <a:lnTo>
                  <a:pt x="212255" y="24786"/>
                </a:lnTo>
                <a:cubicBezTo>
                  <a:pt x="212255" y="18328"/>
                  <a:pt x="217258" y="12871"/>
                  <a:pt x="223762" y="12552"/>
                </a:cubicBezTo>
                <a:cubicBezTo>
                  <a:pt x="223924" y="12546"/>
                  <a:pt x="224085" y="12543"/>
                  <a:pt x="224245" y="12543"/>
                </a:cubicBezTo>
                <a:cubicBezTo>
                  <a:pt x="230761" y="12543"/>
                  <a:pt x="236132" y="17900"/>
                  <a:pt x="236132" y="24513"/>
                </a:cubicBezTo>
                <a:lnTo>
                  <a:pt x="236132" y="51164"/>
                </a:lnTo>
                <a:cubicBezTo>
                  <a:pt x="236132" y="58123"/>
                  <a:pt x="241772" y="63717"/>
                  <a:pt x="248685" y="63717"/>
                </a:cubicBezTo>
                <a:lnTo>
                  <a:pt x="248685" y="24786"/>
                </a:lnTo>
                <a:cubicBezTo>
                  <a:pt x="248685" y="18328"/>
                  <a:pt x="253688" y="12871"/>
                  <a:pt x="260191" y="12552"/>
                </a:cubicBezTo>
                <a:cubicBezTo>
                  <a:pt x="260354" y="12546"/>
                  <a:pt x="260516" y="12543"/>
                  <a:pt x="260678" y="12543"/>
                </a:cubicBezTo>
                <a:cubicBezTo>
                  <a:pt x="267233" y="12543"/>
                  <a:pt x="272562" y="17900"/>
                  <a:pt x="272562" y="24513"/>
                </a:cubicBezTo>
                <a:lnTo>
                  <a:pt x="272562" y="51164"/>
                </a:lnTo>
                <a:cubicBezTo>
                  <a:pt x="272562" y="58123"/>
                  <a:pt x="278201" y="63717"/>
                  <a:pt x="285160" y="63717"/>
                </a:cubicBezTo>
                <a:lnTo>
                  <a:pt x="285160" y="24923"/>
                </a:lnTo>
                <a:cubicBezTo>
                  <a:pt x="285023" y="11506"/>
                  <a:pt x="274063" y="0"/>
                  <a:pt x="260600" y="0"/>
                </a:cubicBezTo>
                <a:cubicBezTo>
                  <a:pt x="253369" y="0"/>
                  <a:pt x="246820" y="3138"/>
                  <a:pt x="242318" y="8141"/>
                </a:cubicBezTo>
                <a:cubicBezTo>
                  <a:pt x="237861" y="3138"/>
                  <a:pt x="231357" y="0"/>
                  <a:pt x="224126" y="0"/>
                </a:cubicBezTo>
                <a:close/>
                <a:moveTo>
                  <a:pt x="91461" y="0"/>
                </a:moveTo>
                <a:cubicBezTo>
                  <a:pt x="73633" y="0"/>
                  <a:pt x="59170" y="14508"/>
                  <a:pt x="59170" y="32290"/>
                </a:cubicBezTo>
                <a:cubicBezTo>
                  <a:pt x="59170" y="50073"/>
                  <a:pt x="73633" y="64581"/>
                  <a:pt x="91461" y="64581"/>
                </a:cubicBezTo>
                <a:cubicBezTo>
                  <a:pt x="109243" y="64581"/>
                  <a:pt x="123752" y="50073"/>
                  <a:pt x="123752" y="32290"/>
                </a:cubicBezTo>
                <a:cubicBezTo>
                  <a:pt x="123752" y="14508"/>
                  <a:pt x="109243" y="0"/>
                  <a:pt x="91461" y="0"/>
                </a:cubicBezTo>
                <a:close/>
                <a:moveTo>
                  <a:pt x="161091" y="0"/>
                </a:moveTo>
                <a:cubicBezTo>
                  <a:pt x="143308" y="0"/>
                  <a:pt x="128800" y="14508"/>
                  <a:pt x="128845" y="32290"/>
                </a:cubicBezTo>
                <a:cubicBezTo>
                  <a:pt x="128845" y="50073"/>
                  <a:pt x="143353" y="64581"/>
                  <a:pt x="161136" y="64581"/>
                </a:cubicBezTo>
                <a:cubicBezTo>
                  <a:pt x="178919" y="64581"/>
                  <a:pt x="193427" y="50073"/>
                  <a:pt x="193427" y="32290"/>
                </a:cubicBezTo>
                <a:cubicBezTo>
                  <a:pt x="193427" y="14508"/>
                  <a:pt x="178873" y="0"/>
                  <a:pt x="16109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26"/>
          <p:cNvSpPr txBox="1"/>
          <p:nvPr/>
        </p:nvSpPr>
        <p:spPr>
          <a:xfrm>
            <a:off x="3384000" y="6248400"/>
            <a:ext cx="5426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667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rPr>
              <a:t>© 2022 Zoom Video Communications, Inc.</a:t>
            </a:r>
            <a:endParaRPr sz="667" b="0" i="0" u="none" strike="noStrike" cap="none">
              <a:solidFill>
                <a:schemeClr val="accent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71" name="Google Shape;171;p26"/>
          <p:cNvSpPr txBox="1">
            <a:spLocks noGrp="1"/>
          </p:cNvSpPr>
          <p:nvPr>
            <p:ph type="sldNum" idx="12"/>
          </p:nvPr>
        </p:nvSpPr>
        <p:spPr>
          <a:xfrm>
            <a:off x="10782400" y="6248400"/>
            <a:ext cx="804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fld id="{06B03D50-E499-47E9-B505-58F00EB3DB8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2858561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4 - Content, Light Tapered F">
  <p:cSld name="24 - Content, Light Tapered F">
    <p:bg>
      <p:bgPr>
        <a:gradFill>
          <a:gsLst>
            <a:gs pos="0">
              <a:srgbClr val="FFFFFF"/>
            </a:gs>
            <a:gs pos="50000">
              <a:srgbClr val="FFFFFF"/>
            </a:gs>
            <a:gs pos="100000">
              <a:schemeClr val="lt1"/>
            </a:gs>
          </a:gsLst>
          <a:lin ang="18900732" scaled="0"/>
        </a:gra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7"/>
          <p:cNvSpPr/>
          <p:nvPr/>
        </p:nvSpPr>
        <p:spPr>
          <a:xfrm>
            <a:off x="1181934" y="0"/>
            <a:ext cx="10493375" cy="6858000"/>
          </a:xfrm>
          <a:custGeom>
            <a:avLst/>
            <a:gdLst/>
            <a:ahLst/>
            <a:cxnLst/>
            <a:rect l="l" t="t" r="r" b="b"/>
            <a:pathLst>
              <a:path w="7870031" h="5143500" extrusionOk="0">
                <a:moveTo>
                  <a:pt x="7437739" y="0"/>
                </a:moveTo>
                <a:lnTo>
                  <a:pt x="438831" y="0"/>
                </a:lnTo>
                <a:cubicBezTo>
                  <a:pt x="155748" y="804486"/>
                  <a:pt x="0" y="1668947"/>
                  <a:pt x="0" y="2573536"/>
                </a:cubicBezTo>
                <a:cubicBezTo>
                  <a:pt x="0" y="3476787"/>
                  <a:pt x="150276" y="4340028"/>
                  <a:pt x="431030" y="5143500"/>
                </a:cubicBezTo>
                <a:lnTo>
                  <a:pt x="7432453" y="5143500"/>
                </a:lnTo>
                <a:cubicBezTo>
                  <a:pt x="7714726" y="4340028"/>
                  <a:pt x="7870031" y="3476787"/>
                  <a:pt x="7870031" y="2573536"/>
                </a:cubicBezTo>
                <a:cubicBezTo>
                  <a:pt x="7870031" y="1668947"/>
                  <a:pt x="7719298" y="804486"/>
                  <a:pt x="743773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27"/>
          <p:cNvSpPr txBox="1">
            <a:spLocks noGrp="1"/>
          </p:cNvSpPr>
          <p:nvPr>
            <p:ph type="title"/>
          </p:nvPr>
        </p:nvSpPr>
        <p:spPr>
          <a:xfrm>
            <a:off x="610700" y="1650800"/>
            <a:ext cx="3576000" cy="7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Montserrat SemiBold"/>
              <a:buNone/>
              <a:defRPr sz="2933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9pPr>
          </a:lstStyle>
          <a:p>
            <a:endParaRPr/>
          </a:p>
        </p:txBody>
      </p:sp>
      <p:sp>
        <p:nvSpPr>
          <p:cNvPr id="175" name="Google Shape;175;p27"/>
          <p:cNvSpPr txBox="1">
            <a:spLocks noGrp="1"/>
          </p:cNvSpPr>
          <p:nvPr>
            <p:ph type="body" idx="1"/>
          </p:nvPr>
        </p:nvSpPr>
        <p:spPr>
          <a:xfrm>
            <a:off x="609600" y="3490000"/>
            <a:ext cx="4502000" cy="26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894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marL="1219170" lvl="1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+"/>
              <a:defRPr/>
            </a:lvl2pPr>
            <a:lvl3pPr marL="1828754" lvl="2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↳"/>
              <a:defRPr/>
            </a:lvl3pPr>
            <a:lvl4pPr marL="2438339" lvl="3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↦"/>
              <a:defRPr/>
            </a:lvl4pPr>
            <a:lvl5pPr marL="3047924" lvl="4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○"/>
              <a:defRPr/>
            </a:lvl5pPr>
            <a:lvl6pPr marL="3657509" lvl="5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■"/>
              <a:defRPr/>
            </a:lvl6pPr>
            <a:lvl7pPr marL="4267093" lvl="6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▸"/>
              <a:defRPr/>
            </a:lvl7pPr>
            <a:lvl8pPr marL="4876678" lvl="7" indent="-38945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SzPts val="1000"/>
              <a:buChar char="⬩"/>
              <a:defRPr/>
            </a:lvl8pPr>
            <a:lvl9pPr marL="5486263" lvl="8" indent="-389457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SzPts val="1000"/>
              <a:buChar char="☉"/>
              <a:defRPr/>
            </a:lvl9pPr>
          </a:lstStyle>
          <a:p>
            <a:endParaRPr/>
          </a:p>
        </p:txBody>
      </p:sp>
      <p:sp>
        <p:nvSpPr>
          <p:cNvPr id="176" name="Google Shape;176;p27"/>
          <p:cNvSpPr/>
          <p:nvPr/>
        </p:nvSpPr>
        <p:spPr>
          <a:xfrm>
            <a:off x="614459" y="6488951"/>
            <a:ext cx="567468" cy="128516"/>
          </a:xfrm>
          <a:custGeom>
            <a:avLst/>
            <a:gdLst/>
            <a:ahLst/>
            <a:cxnLst/>
            <a:rect l="l" t="t" r="r" b="b"/>
            <a:pathLst>
              <a:path w="285160" h="64581" extrusionOk="0">
                <a:moveTo>
                  <a:pt x="91461" y="12507"/>
                </a:moveTo>
                <a:cubicBezTo>
                  <a:pt x="102376" y="12507"/>
                  <a:pt x="111245" y="21375"/>
                  <a:pt x="111245" y="32290"/>
                </a:cubicBezTo>
                <a:cubicBezTo>
                  <a:pt x="111245" y="43206"/>
                  <a:pt x="102376" y="52074"/>
                  <a:pt x="91461" y="52074"/>
                </a:cubicBezTo>
                <a:cubicBezTo>
                  <a:pt x="80546" y="52074"/>
                  <a:pt x="71677" y="43206"/>
                  <a:pt x="71677" y="32290"/>
                </a:cubicBezTo>
                <a:cubicBezTo>
                  <a:pt x="71677" y="21375"/>
                  <a:pt x="80546" y="12507"/>
                  <a:pt x="91461" y="12507"/>
                </a:cubicBezTo>
                <a:close/>
                <a:moveTo>
                  <a:pt x="161091" y="12507"/>
                </a:moveTo>
                <a:cubicBezTo>
                  <a:pt x="172006" y="12507"/>
                  <a:pt x="180874" y="21375"/>
                  <a:pt x="180874" y="32290"/>
                </a:cubicBezTo>
                <a:cubicBezTo>
                  <a:pt x="180874" y="43206"/>
                  <a:pt x="172006" y="52074"/>
                  <a:pt x="161091" y="52074"/>
                </a:cubicBezTo>
                <a:cubicBezTo>
                  <a:pt x="150175" y="52074"/>
                  <a:pt x="141307" y="43206"/>
                  <a:pt x="141307" y="32290"/>
                </a:cubicBezTo>
                <a:cubicBezTo>
                  <a:pt x="141307" y="21375"/>
                  <a:pt x="150175" y="12507"/>
                  <a:pt x="161091" y="12507"/>
                </a:cubicBezTo>
                <a:close/>
                <a:moveTo>
                  <a:pt x="774" y="955"/>
                </a:moveTo>
                <a:cubicBezTo>
                  <a:pt x="774" y="7868"/>
                  <a:pt x="6414" y="13462"/>
                  <a:pt x="13326" y="13553"/>
                </a:cubicBezTo>
                <a:lnTo>
                  <a:pt x="38522" y="13553"/>
                </a:lnTo>
                <a:lnTo>
                  <a:pt x="3321" y="48709"/>
                </a:lnTo>
                <a:cubicBezTo>
                  <a:pt x="683" y="51392"/>
                  <a:pt x="1" y="55485"/>
                  <a:pt x="1729" y="58941"/>
                </a:cubicBezTo>
                <a:cubicBezTo>
                  <a:pt x="3275" y="61898"/>
                  <a:pt x="6459" y="63671"/>
                  <a:pt x="9824" y="63671"/>
                </a:cubicBezTo>
                <a:lnTo>
                  <a:pt x="60398" y="63671"/>
                </a:lnTo>
                <a:cubicBezTo>
                  <a:pt x="60398" y="56758"/>
                  <a:pt x="54804" y="51164"/>
                  <a:pt x="47800" y="51164"/>
                </a:cubicBezTo>
                <a:lnTo>
                  <a:pt x="18648" y="51164"/>
                </a:lnTo>
                <a:lnTo>
                  <a:pt x="53894" y="15918"/>
                </a:lnTo>
                <a:cubicBezTo>
                  <a:pt x="56532" y="13235"/>
                  <a:pt x="57215" y="9141"/>
                  <a:pt x="55486" y="5685"/>
                </a:cubicBezTo>
                <a:cubicBezTo>
                  <a:pt x="53940" y="2729"/>
                  <a:pt x="50756" y="955"/>
                  <a:pt x="47391" y="955"/>
                </a:cubicBezTo>
                <a:close/>
                <a:moveTo>
                  <a:pt x="224126" y="0"/>
                </a:moveTo>
                <a:cubicBezTo>
                  <a:pt x="210709" y="0"/>
                  <a:pt x="199703" y="11506"/>
                  <a:pt x="199703" y="24923"/>
                </a:cubicBezTo>
                <a:lnTo>
                  <a:pt x="199703" y="63671"/>
                </a:lnTo>
                <a:cubicBezTo>
                  <a:pt x="206616" y="63671"/>
                  <a:pt x="212255" y="58032"/>
                  <a:pt x="212255" y="51119"/>
                </a:cubicBezTo>
                <a:lnTo>
                  <a:pt x="212255" y="24786"/>
                </a:lnTo>
                <a:cubicBezTo>
                  <a:pt x="212255" y="18328"/>
                  <a:pt x="217258" y="12871"/>
                  <a:pt x="223762" y="12552"/>
                </a:cubicBezTo>
                <a:cubicBezTo>
                  <a:pt x="223924" y="12546"/>
                  <a:pt x="224085" y="12543"/>
                  <a:pt x="224245" y="12543"/>
                </a:cubicBezTo>
                <a:cubicBezTo>
                  <a:pt x="230761" y="12543"/>
                  <a:pt x="236132" y="17900"/>
                  <a:pt x="236132" y="24513"/>
                </a:cubicBezTo>
                <a:lnTo>
                  <a:pt x="236132" y="51164"/>
                </a:lnTo>
                <a:cubicBezTo>
                  <a:pt x="236132" y="58123"/>
                  <a:pt x="241772" y="63717"/>
                  <a:pt x="248685" y="63717"/>
                </a:cubicBezTo>
                <a:lnTo>
                  <a:pt x="248685" y="24786"/>
                </a:lnTo>
                <a:cubicBezTo>
                  <a:pt x="248685" y="18328"/>
                  <a:pt x="253688" y="12871"/>
                  <a:pt x="260191" y="12552"/>
                </a:cubicBezTo>
                <a:cubicBezTo>
                  <a:pt x="260354" y="12546"/>
                  <a:pt x="260516" y="12543"/>
                  <a:pt x="260678" y="12543"/>
                </a:cubicBezTo>
                <a:cubicBezTo>
                  <a:pt x="267233" y="12543"/>
                  <a:pt x="272562" y="17900"/>
                  <a:pt x="272562" y="24513"/>
                </a:cubicBezTo>
                <a:lnTo>
                  <a:pt x="272562" y="51164"/>
                </a:lnTo>
                <a:cubicBezTo>
                  <a:pt x="272562" y="58123"/>
                  <a:pt x="278201" y="63717"/>
                  <a:pt x="285160" y="63717"/>
                </a:cubicBezTo>
                <a:lnTo>
                  <a:pt x="285160" y="24923"/>
                </a:lnTo>
                <a:cubicBezTo>
                  <a:pt x="285023" y="11506"/>
                  <a:pt x="274063" y="0"/>
                  <a:pt x="260600" y="0"/>
                </a:cubicBezTo>
                <a:cubicBezTo>
                  <a:pt x="253369" y="0"/>
                  <a:pt x="246820" y="3138"/>
                  <a:pt x="242318" y="8141"/>
                </a:cubicBezTo>
                <a:cubicBezTo>
                  <a:pt x="237861" y="3138"/>
                  <a:pt x="231357" y="0"/>
                  <a:pt x="224126" y="0"/>
                </a:cubicBezTo>
                <a:close/>
                <a:moveTo>
                  <a:pt x="91461" y="0"/>
                </a:moveTo>
                <a:cubicBezTo>
                  <a:pt x="73633" y="0"/>
                  <a:pt x="59170" y="14508"/>
                  <a:pt x="59170" y="32290"/>
                </a:cubicBezTo>
                <a:cubicBezTo>
                  <a:pt x="59170" y="50073"/>
                  <a:pt x="73633" y="64581"/>
                  <a:pt x="91461" y="64581"/>
                </a:cubicBezTo>
                <a:cubicBezTo>
                  <a:pt x="109243" y="64581"/>
                  <a:pt x="123752" y="50073"/>
                  <a:pt x="123752" y="32290"/>
                </a:cubicBezTo>
                <a:cubicBezTo>
                  <a:pt x="123752" y="14508"/>
                  <a:pt x="109243" y="0"/>
                  <a:pt x="91461" y="0"/>
                </a:cubicBezTo>
                <a:close/>
                <a:moveTo>
                  <a:pt x="161091" y="0"/>
                </a:moveTo>
                <a:cubicBezTo>
                  <a:pt x="143308" y="0"/>
                  <a:pt x="128800" y="14508"/>
                  <a:pt x="128845" y="32290"/>
                </a:cubicBezTo>
                <a:cubicBezTo>
                  <a:pt x="128845" y="50073"/>
                  <a:pt x="143353" y="64581"/>
                  <a:pt x="161136" y="64581"/>
                </a:cubicBezTo>
                <a:cubicBezTo>
                  <a:pt x="178919" y="64581"/>
                  <a:pt x="193427" y="50073"/>
                  <a:pt x="193427" y="32290"/>
                </a:cubicBezTo>
                <a:cubicBezTo>
                  <a:pt x="193427" y="14508"/>
                  <a:pt x="178873" y="0"/>
                  <a:pt x="16109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27"/>
          <p:cNvSpPr txBox="1"/>
          <p:nvPr/>
        </p:nvSpPr>
        <p:spPr>
          <a:xfrm>
            <a:off x="3384000" y="6248400"/>
            <a:ext cx="5426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667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rPr>
              <a:t>© 2022 Zoom Video Communications, Inc.</a:t>
            </a:r>
            <a:endParaRPr sz="667" b="0" i="0" u="none" strike="noStrike" cap="none">
              <a:solidFill>
                <a:schemeClr val="accent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78" name="Google Shape;178;p27"/>
          <p:cNvSpPr txBox="1">
            <a:spLocks noGrp="1"/>
          </p:cNvSpPr>
          <p:nvPr>
            <p:ph type="sldNum" idx="12"/>
          </p:nvPr>
        </p:nvSpPr>
        <p:spPr>
          <a:xfrm>
            <a:off x="10782400" y="6248400"/>
            <a:ext cx="804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fld id="{06B03D50-E499-47E9-B505-58F00EB3DB8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36344934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 type="blank">
  <p:cSld name="Blank 1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8"/>
          <p:cNvSpPr txBox="1">
            <a:spLocks noGrp="1"/>
          </p:cNvSpPr>
          <p:nvPr>
            <p:ph type="sldNum" idx="12"/>
          </p:nvPr>
        </p:nvSpPr>
        <p:spPr>
          <a:xfrm>
            <a:off x="11385533" y="6605932"/>
            <a:ext cx="7316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fld id="{06B03D50-E499-47E9-B505-58F00EB3DB8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750455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3908E3-1C83-D6E1-3ACB-2BC34F98E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41C5223-0D05-47FC-9086-0EEB888FA8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434809C-85CA-B0D4-6360-D2B59FE8A9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DDD46DF-DE40-8C78-1287-BFD3A4878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C86F-CF23-4A52-9976-5C6B14176746}" type="datetimeFigureOut">
              <a:rPr lang="fr-CH" smtClean="0"/>
              <a:t>14.07.2026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84C8078-AE65-5B78-AC78-145B13E30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1C4F84B-8292-4AA9-A278-6A48D8DC9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03D50-E499-47E9-B505-58F00EB3DB8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5532991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Content + Photo 1">
  <p:cSld name="5_Content + Photo 1">
    <p:bg>
      <p:bgPr>
        <a:blipFill>
          <a:blip>
            <a:alphaModFix/>
          </a:blip>
          <a:stretch>
            <a:fillRect/>
          </a:stretch>
        </a:blip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9"/>
          <p:cNvSpPr txBox="1">
            <a:spLocks noGrp="1"/>
          </p:cNvSpPr>
          <p:nvPr>
            <p:ph type="title"/>
          </p:nvPr>
        </p:nvSpPr>
        <p:spPr>
          <a:xfrm>
            <a:off x="456533" y="474051"/>
            <a:ext cx="5717200" cy="13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Ubuntu"/>
              <a:buNone/>
              <a:defRPr sz="2933" b="0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Ubuntu"/>
              <a:buNone/>
              <a:defRPr sz="2933" b="0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Ubuntu"/>
              <a:buNone/>
              <a:defRPr sz="2933" b="0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Ubuntu"/>
              <a:buNone/>
              <a:defRPr sz="2933" b="0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Ubuntu"/>
              <a:buNone/>
              <a:defRPr sz="2933" b="0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Ubuntu"/>
              <a:buNone/>
              <a:defRPr sz="2933" b="0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Ubuntu"/>
              <a:buNone/>
              <a:defRPr sz="2933" b="0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Ubuntu"/>
              <a:buNone/>
              <a:defRPr sz="2933" b="0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sp>
        <p:nvSpPr>
          <p:cNvPr id="183" name="Google Shape;183;p29"/>
          <p:cNvSpPr txBox="1">
            <a:spLocks noGrp="1"/>
          </p:cNvSpPr>
          <p:nvPr>
            <p:ph type="subTitle" idx="1"/>
          </p:nvPr>
        </p:nvSpPr>
        <p:spPr>
          <a:xfrm>
            <a:off x="471967" y="1618717"/>
            <a:ext cx="5717200" cy="10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4" name="Google Shape;184;p29"/>
          <p:cNvSpPr txBox="1">
            <a:spLocks noGrp="1"/>
          </p:cNvSpPr>
          <p:nvPr>
            <p:ph type="sldNum" idx="12"/>
          </p:nvPr>
        </p:nvSpPr>
        <p:spPr>
          <a:xfrm>
            <a:off x="10924767" y="6266600"/>
            <a:ext cx="11352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fld id="{06B03D50-E499-47E9-B505-58F00EB3DB84}" type="slidenum">
              <a:rPr lang="fr-CH" smtClean="0"/>
              <a:t>‹N°›</a:t>
            </a:fld>
            <a:endParaRPr lang="fr-CH"/>
          </a:p>
        </p:txBody>
      </p:sp>
      <p:sp>
        <p:nvSpPr>
          <p:cNvPr id="185" name="Google Shape;185;p29"/>
          <p:cNvSpPr txBox="1">
            <a:spLocks noGrp="1"/>
          </p:cNvSpPr>
          <p:nvPr>
            <p:ph type="body" idx="2"/>
          </p:nvPr>
        </p:nvSpPr>
        <p:spPr>
          <a:xfrm>
            <a:off x="456533" y="2561907"/>
            <a:ext cx="5431600" cy="37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44025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Ubuntu"/>
              <a:buChar char="●"/>
              <a:defRPr sz="2133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1219170" lvl="1" indent="-380990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chemeClr val="lt2"/>
              </a:buClr>
              <a:buSzPts val="900"/>
              <a:buFont typeface="Ubuntu"/>
              <a:buChar char="▶"/>
              <a:defRPr sz="16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828754" lvl="2" indent="-380990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chemeClr val="lt2"/>
              </a:buClr>
              <a:buSzPts val="900"/>
              <a:buFont typeface="Ubuntu"/>
              <a:buChar char="▶"/>
              <a:defRPr sz="16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2438339" lvl="3" indent="-380990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4A86E8"/>
              </a:buClr>
              <a:buSzPts val="900"/>
              <a:buFont typeface="Ubuntu"/>
              <a:buChar char="▶"/>
              <a:defRPr sz="16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3047924" lvl="4" indent="-380990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chemeClr val="lt2"/>
              </a:buClr>
              <a:buSzPts val="900"/>
              <a:buFont typeface="Ubuntu"/>
              <a:buChar char="▶"/>
              <a:defRPr sz="16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3657509" lvl="5" indent="-380990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chemeClr val="lt2"/>
              </a:buClr>
              <a:buSzPts val="900"/>
              <a:buFont typeface="Ubuntu"/>
              <a:buChar char="▶"/>
              <a:defRPr sz="16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4267093" lvl="6" indent="-380990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chemeClr val="lt2"/>
              </a:buClr>
              <a:buSzPts val="900"/>
              <a:buFont typeface="Ubuntu"/>
              <a:buChar char="▶"/>
              <a:defRPr sz="16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4876678" lvl="7" indent="-380990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chemeClr val="lt2"/>
              </a:buClr>
              <a:buSzPts val="900"/>
              <a:buFont typeface="Ubuntu"/>
              <a:buChar char="▶"/>
              <a:defRPr sz="16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5486263" lvl="8" indent="-380990" algn="l">
              <a:lnSpc>
                <a:spcPct val="100000"/>
              </a:lnSpc>
              <a:spcBef>
                <a:spcPts val="667"/>
              </a:spcBef>
              <a:spcAft>
                <a:spcPts val="667"/>
              </a:spcAft>
              <a:buClr>
                <a:schemeClr val="lt2"/>
              </a:buClr>
              <a:buSzPts val="900"/>
              <a:buFont typeface="Ubuntu"/>
              <a:buChar char="▶"/>
              <a:defRPr sz="16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pic>
        <p:nvPicPr>
          <p:cNvPr id="186" name="Google Shape;186;p29"/>
          <p:cNvPicPr preferRelativeResize="0"/>
          <p:nvPr/>
        </p:nvPicPr>
        <p:blipFill rotWithShape="1">
          <a:blip>
            <a:alphaModFix/>
          </a:blip>
          <a:srcRect t="23455" b="23455"/>
          <a:stretch/>
        </p:blipFill>
        <p:spPr>
          <a:xfrm>
            <a:off x="182067" y="274067"/>
            <a:ext cx="2096467" cy="3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1474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488EE1-BE75-136E-0AA9-CBD39590F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E0D9EB8-4D65-ED30-C573-B8A4678CBA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DB66DD-8453-ED4F-22A4-4BA9E354B0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8B07718-1EAB-C2D4-556A-B7B667B7DD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38E08E3-047F-2925-B5E0-D779E6FE16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1CE091F-B741-D7D4-9938-59118F20F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C86F-CF23-4A52-9976-5C6B14176746}" type="datetimeFigureOut">
              <a:rPr lang="fr-CH" smtClean="0"/>
              <a:t>14.07.2026</a:t>
            </a:fld>
            <a:endParaRPr lang="fr-CH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71B372F-4FC2-9EB7-15DC-BFD33BB84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9978B4B-1F6C-CED7-306B-138CA0417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03D50-E499-47E9-B505-58F00EB3DB8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259231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00F99A-08FE-4193-9C0F-B0D7AE0BA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2CC0F73-C0A3-EC46-2975-10C17C49D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C86F-CF23-4A52-9976-5C6B14176746}" type="datetimeFigureOut">
              <a:rPr lang="fr-CH" smtClean="0"/>
              <a:t>14.07.2026</a:t>
            </a:fld>
            <a:endParaRPr lang="fr-CH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F2FE281-A9B6-171E-B4B0-75208C631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5EF1F8F-F945-E6CC-0E7A-6F0AF7EE6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03D50-E499-47E9-B505-58F00EB3DB8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766304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9970A30-3445-E475-E210-B3123CED5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C86F-CF23-4A52-9976-5C6B14176746}" type="datetimeFigureOut">
              <a:rPr lang="fr-CH" smtClean="0"/>
              <a:t>14.07.2026</a:t>
            </a:fld>
            <a:endParaRPr lang="fr-CH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B850ED1-24F9-E647-2CB2-AED3751B9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68170A7-063E-5C9E-CF85-01BF623CB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03D50-E499-47E9-B505-58F00EB3DB8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391849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684496-0F4D-2C8E-AA1E-7E5374D39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ED84455-8366-5C45-6B4E-AA0D69FFE6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D7C570C-BFA6-5507-F821-82112FC7E6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C2638E8-B96E-DADB-56C9-3A7D21AF2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C86F-CF23-4A52-9976-5C6B14176746}" type="datetimeFigureOut">
              <a:rPr lang="fr-CH" smtClean="0"/>
              <a:t>14.07.2026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DF5AE7A-1D9E-15A8-04AC-2BC9F78CA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10E6D18-09C6-5647-764A-43628A19F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03D50-E499-47E9-B505-58F00EB3DB8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316093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764C4C-7E47-7453-BB6C-778D849D9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868483B-8FFC-BCCB-A858-720FAD41E8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H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4BDFDCF-D242-7539-CC21-338B27065A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D38AD30-EA92-8FED-5C12-F4C58A475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C86F-CF23-4A52-9976-5C6B14176746}" type="datetimeFigureOut">
              <a:rPr lang="fr-CH" smtClean="0"/>
              <a:t>14.07.2026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282A97C-B766-C24C-D8F4-2F4F1829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BE598F5-B6F1-2E66-7610-100F0A730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03D50-E499-47E9-B505-58F00EB3DB8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227966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FA0E8CE-C28C-457F-D9C4-0247BC16D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38EFEEE-AE73-7953-11BD-88B5285553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965EE84-059A-5CEF-E1B4-1B396F087F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FFC86F-CF23-4A52-9976-5C6B14176746}" type="datetimeFigureOut">
              <a:rPr lang="fr-CH" smtClean="0"/>
              <a:t>14.07.2026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EB0AF84-18C6-C2FD-5895-855DAB39F6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7FD017-055D-84AE-13B7-5C23310412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B03D50-E499-47E9-B505-58F00EB3DB8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51903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07400" y="1650800"/>
            <a:ext cx="10977200" cy="7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 Medium"/>
              <a:buNone/>
              <a:defRPr sz="32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 SemiBold"/>
              <a:buNone/>
              <a:defRPr sz="3200" b="0" i="0" u="none" strike="noStrike" cap="non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 SemiBold"/>
              <a:buNone/>
              <a:defRPr sz="3200" b="0" i="0" u="none" strike="noStrike" cap="non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 SemiBold"/>
              <a:buNone/>
              <a:defRPr sz="3200" b="0" i="0" u="none" strike="noStrike" cap="non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 SemiBold"/>
              <a:buNone/>
              <a:defRPr sz="3200" b="0" i="0" u="none" strike="noStrike" cap="non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 SemiBold"/>
              <a:buNone/>
              <a:defRPr sz="3200" b="0" i="0" u="none" strike="noStrike" cap="non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 SemiBold"/>
              <a:buNone/>
              <a:defRPr sz="3200" b="0" i="0" u="none" strike="noStrike" cap="non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 SemiBold"/>
              <a:buNone/>
              <a:defRPr sz="3200" b="0" i="0" u="none" strike="noStrike" cap="non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 SemiBold"/>
              <a:buNone/>
              <a:defRPr sz="3200" b="0" i="0" u="none" strike="noStrike" cap="non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09600" y="2570000"/>
            <a:ext cx="10977200" cy="35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"/>
              <a:buChar char="●"/>
              <a:defRPr sz="10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2921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"/>
              <a:buChar char="+"/>
              <a:defRPr sz="10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2921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"/>
              <a:buChar char="↳"/>
              <a:defRPr sz="10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2921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"/>
              <a:buChar char="↦"/>
              <a:defRPr sz="10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2921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"/>
              <a:buChar char="○"/>
              <a:defRPr sz="10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2921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"/>
              <a:buChar char="■"/>
              <a:defRPr sz="10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marR="0" lvl="6" indent="-2921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"/>
              <a:buChar char="▸"/>
              <a:defRPr sz="10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marR="0" lvl="7" indent="-2921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"/>
              <a:buChar char="⬩"/>
              <a:defRPr sz="10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marR="0" lvl="8" indent="-292100" algn="l" rtl="0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SzPts val="1000"/>
              <a:buFont typeface="Inter"/>
              <a:buChar char="☉"/>
              <a:defRPr sz="10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0782400" y="6248400"/>
            <a:ext cx="804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fld id="{06B03D50-E499-47E9-B505-58F00EB3DB8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65344972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  <p:sldLayoutId id="2147483686" r:id="rId25"/>
    <p:sldLayoutId id="2147483687" r:id="rId26"/>
    <p:sldLayoutId id="2147483688" r:id="rId27"/>
    <p:sldLayoutId id="2147483689" r:id="rId28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1">
          <p15:clr>
            <a:srgbClr val="EA4335"/>
          </p15:clr>
        </p15:guide>
        <p15:guide id="2" pos="288">
          <p15:clr>
            <a:srgbClr val="EA4335"/>
          </p15:clr>
        </p15:guide>
        <p15:guide id="3" pos="667">
          <p15:clr>
            <a:srgbClr val="EA4335"/>
          </p15:clr>
        </p15:guide>
        <p15:guide id="4" pos="725">
          <p15:clr>
            <a:srgbClr val="EA4335"/>
          </p15:clr>
        </p15:guide>
        <p15:guide id="5" pos="1104">
          <p15:clr>
            <a:srgbClr val="EA4335"/>
          </p15:clr>
        </p15:guide>
        <p15:guide id="6" pos="1162">
          <p15:clr>
            <a:srgbClr val="EA4335"/>
          </p15:clr>
        </p15:guide>
        <p15:guide id="7" pos="1541">
          <p15:clr>
            <a:srgbClr val="EA4335"/>
          </p15:clr>
        </p15:guide>
        <p15:guide id="8" pos="1599">
          <p15:clr>
            <a:srgbClr val="EA4335"/>
          </p15:clr>
        </p15:guide>
        <p15:guide id="9" pos="1978">
          <p15:clr>
            <a:srgbClr val="EA4335"/>
          </p15:clr>
        </p15:guide>
        <p15:guide id="10" pos="2036">
          <p15:clr>
            <a:srgbClr val="EA4335"/>
          </p15:clr>
        </p15:guide>
        <p15:guide id="11" pos="2415">
          <p15:clr>
            <a:srgbClr val="EA4335"/>
          </p15:clr>
        </p15:guide>
        <p15:guide id="12" pos="2473">
          <p15:clr>
            <a:srgbClr val="EA4335"/>
          </p15:clr>
        </p15:guide>
        <p15:guide id="13" pos="2852">
          <p15:clr>
            <a:srgbClr val="EA4335"/>
          </p15:clr>
        </p15:guide>
        <p15:guide id="14" pos="2909">
          <p15:clr>
            <a:srgbClr val="EA4335"/>
          </p15:clr>
        </p15:guide>
        <p15:guide id="15" pos="3289">
          <p15:clr>
            <a:srgbClr val="EA4335"/>
          </p15:clr>
        </p15:guide>
        <p15:guide id="16" pos="3346">
          <p15:clr>
            <a:srgbClr val="EA4335"/>
          </p15:clr>
        </p15:guide>
        <p15:guide id="17" pos="3726">
          <p15:clr>
            <a:srgbClr val="EA4335"/>
          </p15:clr>
        </p15:guide>
        <p15:guide id="18" pos="3783">
          <p15:clr>
            <a:srgbClr val="EA4335"/>
          </p15:clr>
        </p15:guide>
        <p15:guide id="19" pos="4163">
          <p15:clr>
            <a:srgbClr val="EA4335"/>
          </p15:clr>
        </p15:guide>
        <p15:guide id="20" pos="4220">
          <p15:clr>
            <a:srgbClr val="EA4335"/>
          </p15:clr>
        </p15:guide>
        <p15:guide id="21" pos="4599">
          <p15:clr>
            <a:srgbClr val="EA4335"/>
          </p15:clr>
        </p15:guide>
        <p15:guide id="22" pos="4657">
          <p15:clr>
            <a:srgbClr val="EA4335"/>
          </p15:clr>
        </p15:guide>
        <p15:guide id="23" pos="5036">
          <p15:clr>
            <a:srgbClr val="EA4335"/>
          </p15:clr>
        </p15:guide>
        <p15:guide id="24" pos="5094">
          <p15:clr>
            <a:srgbClr val="EA4335"/>
          </p15:clr>
        </p15:guide>
        <p15:guide id="25" pos="5474">
          <p15:clr>
            <a:srgbClr val="EA4335"/>
          </p15:clr>
        </p15:guide>
        <p15:guide id="26" orient="horz" pos="1620">
          <p15:clr>
            <a:srgbClr val="EA4335"/>
          </p15:clr>
        </p15:guide>
        <p15:guide id="27" orient="horz" pos="288">
          <p15:clr>
            <a:srgbClr val="EA4335"/>
          </p15:clr>
        </p15:guide>
        <p15:guide id="28" orient="horz" pos="2952">
          <p15:clr>
            <a:srgbClr val="EA4335"/>
          </p15:clr>
        </p15:guide>
        <p15:guide id="29" orient="horz" pos="1649">
          <p15:clr>
            <a:srgbClr val="EA4335"/>
          </p15:clr>
        </p15:guide>
        <p15:guide id="30" orient="horz" pos="1591">
          <p15:clr>
            <a:srgbClr val="EA4335"/>
          </p15:clr>
        </p15:guide>
        <p15:guide id="31" orient="horz" pos="2025">
          <p15:clr>
            <a:srgbClr val="EA4335"/>
          </p15:clr>
        </p15:guide>
        <p15:guide id="32" orient="horz" pos="2083">
          <p15:clr>
            <a:srgbClr val="EA4335"/>
          </p15:clr>
        </p15:guide>
        <p15:guide id="33" orient="horz" pos="2459">
          <p15:clr>
            <a:srgbClr val="EA4335"/>
          </p15:clr>
        </p15:guide>
        <p15:guide id="34" orient="horz" pos="2517">
          <p15:clr>
            <a:srgbClr val="EA4335"/>
          </p15:clr>
        </p15:guide>
        <p15:guide id="35" orient="horz" pos="722">
          <p15:clr>
            <a:srgbClr val="EA4335"/>
          </p15:clr>
        </p15:guide>
        <p15:guide id="36" orient="horz" pos="780">
          <p15:clr>
            <a:srgbClr val="EA4335"/>
          </p15:clr>
        </p15:guide>
        <p15:guide id="37" orient="horz" pos="1157">
          <p15:clr>
            <a:srgbClr val="EA4335"/>
          </p15:clr>
        </p15:guide>
        <p15:guide id="38" orient="horz" pos="1214">
          <p15:clr>
            <a:srgbClr val="EA4335"/>
          </p15:clr>
        </p15:guide>
        <p15:guide id="39" pos="230">
          <p15:clr>
            <a:srgbClr val="EA4335"/>
          </p15:clr>
        </p15:guide>
        <p15:guide id="40" pos="5531">
          <p15:clr>
            <a:srgbClr val="EA4335"/>
          </p15:clr>
        </p15:guide>
        <p15:guide id="41" orient="horz" pos="346">
          <p15:clr>
            <a:srgbClr val="EA4335"/>
          </p15:clr>
        </p15:guide>
        <p15:guide id="42" orient="horz" pos="2894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6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5" Type="http://schemas.openxmlformats.org/officeDocument/2006/relationships/slide" Target="slide4.xml"/><Relationship Id="rId4" Type="http://schemas.openxmlformats.org/officeDocument/2006/relationships/slide" Target="slide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oom.com/fr/trust/privacy/privacy-statement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zoom@unige.ch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unige-dwp.onbmc.com/dwp/app/#/page/5wyysfu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/>
            </a:gs>
            <a:gs pos="50000">
              <a:schemeClr val="accent1"/>
            </a:gs>
            <a:gs pos="100000">
              <a:schemeClr val="accent3"/>
            </a:gs>
          </a:gsLst>
          <a:lin ang="18900732" scaled="0"/>
        </a:gradFill>
        <a:effectLst/>
      </p:bgPr>
    </p:bg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3"/>
          <p:cNvSpPr/>
          <p:nvPr/>
        </p:nvSpPr>
        <p:spPr>
          <a:xfrm>
            <a:off x="304566" y="0"/>
            <a:ext cx="11887429" cy="6858000"/>
          </a:xfrm>
          <a:custGeom>
            <a:avLst/>
            <a:gdLst/>
            <a:ahLst/>
            <a:cxnLst/>
            <a:rect l="l" t="t" r="r" b="b"/>
            <a:pathLst>
              <a:path w="11887429" h="6858000" extrusionOk="0">
                <a:moveTo>
                  <a:pt x="11884127" y="6858000"/>
                </a:moveTo>
                <a:lnTo>
                  <a:pt x="11887429" y="6858000"/>
                </a:lnTo>
                <a:lnTo>
                  <a:pt x="11887429" y="6854000"/>
                </a:lnTo>
                <a:cubicBezTo>
                  <a:pt x="11886349" y="6855333"/>
                  <a:pt x="11885207" y="6856667"/>
                  <a:pt x="11884127" y="6858000"/>
                </a:cubicBezTo>
                <a:close/>
                <a:moveTo>
                  <a:pt x="9948203" y="0"/>
                </a:moveTo>
                <a:cubicBezTo>
                  <a:pt x="9837585" y="68634"/>
                  <a:pt x="9729191" y="147214"/>
                  <a:pt x="9623845" y="236195"/>
                </a:cubicBezTo>
                <a:cubicBezTo>
                  <a:pt x="8467827" y="1211155"/>
                  <a:pt x="7210147" y="2101602"/>
                  <a:pt x="5849602" y="2887123"/>
                </a:cubicBezTo>
                <a:cubicBezTo>
                  <a:pt x="4489032" y="3672650"/>
                  <a:pt x="3093010" y="4314317"/>
                  <a:pt x="1666717" y="4830242"/>
                </a:cubicBezTo>
                <a:lnTo>
                  <a:pt x="1666704" y="4830248"/>
                </a:lnTo>
                <a:cubicBezTo>
                  <a:pt x="682149" y="5184629"/>
                  <a:pt x="129793" y="5991752"/>
                  <a:pt x="6424" y="6858000"/>
                </a:cubicBezTo>
                <a:lnTo>
                  <a:pt x="0" y="6858000"/>
                </a:lnTo>
                <a:cubicBezTo>
                  <a:pt x="123394" y="5989263"/>
                  <a:pt x="677152" y="5179676"/>
                  <a:pt x="1664552" y="4824273"/>
                </a:cubicBezTo>
                <a:cubicBezTo>
                  <a:pt x="3090514" y="4308469"/>
                  <a:pt x="4486193" y="3666960"/>
                  <a:pt x="5846427" y="2881624"/>
                </a:cubicBezTo>
                <a:cubicBezTo>
                  <a:pt x="7206654" y="2096294"/>
                  <a:pt x="8464017" y="1206068"/>
                  <a:pt x="9619717" y="231341"/>
                </a:cubicBezTo>
                <a:cubicBezTo>
                  <a:pt x="9722587" y="144481"/>
                  <a:pt x="9828315" y="67508"/>
                  <a:pt x="9936201" y="0"/>
                </a:cubicBezTo>
                <a:lnTo>
                  <a:pt x="9948203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208;p31">
            <a:extLst>
              <a:ext uri="{FF2B5EF4-FFF2-40B4-BE49-F238E27FC236}">
                <a16:creationId xmlns:a16="http://schemas.microsoft.com/office/drawing/2014/main" id="{72B76EDB-D969-9C3D-18BA-0E4187B9916E}"/>
              </a:ext>
            </a:extLst>
          </p:cNvPr>
          <p:cNvSpPr txBox="1">
            <a:spLocks/>
          </p:cNvSpPr>
          <p:nvPr/>
        </p:nvSpPr>
        <p:spPr>
          <a:xfrm>
            <a:off x="723897" y="2401183"/>
            <a:ext cx="4829175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38945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Inter"/>
              <a:buChar char="●"/>
              <a:defRPr sz="10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1219170" marR="0" lvl="1" indent="-389457" algn="l" rtl="0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Inter"/>
              <a:buChar char="+"/>
              <a:defRPr sz="10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828754" marR="0" lvl="2" indent="-389457" algn="l" rtl="0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Inter"/>
              <a:buChar char="↳"/>
              <a:defRPr sz="10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2438339" marR="0" lvl="3" indent="-389457" algn="l" rtl="0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Inter"/>
              <a:buChar char="↦"/>
              <a:defRPr sz="10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3047924" marR="0" lvl="4" indent="-389457" algn="l" rtl="0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Inter"/>
              <a:buChar char="○"/>
              <a:defRPr sz="10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3657509" marR="0" lvl="5" indent="-389457" algn="l" rtl="0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Inter"/>
              <a:buChar char="■"/>
              <a:defRPr sz="10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4267093" marR="0" lvl="6" indent="-389457" algn="l" rtl="0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Inter"/>
              <a:buChar char="▸"/>
              <a:defRPr sz="10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4876678" marR="0" lvl="7" indent="-389457" algn="l" rtl="0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Inter"/>
              <a:buChar char="⬩"/>
              <a:defRPr sz="10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5486263" marR="0" lvl="8" indent="-389457" algn="l" rtl="0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Clr>
                <a:srgbClr val="FFFFFF"/>
              </a:buClr>
              <a:buSzPts val="1000"/>
              <a:buFont typeface="Inter"/>
              <a:buChar char="☉"/>
              <a:defRPr sz="10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indent="0">
              <a:lnSpc>
                <a:spcPct val="100000"/>
              </a:lnSpc>
              <a:buSzPts val="1200"/>
              <a:buFont typeface="Inter"/>
              <a:buNone/>
            </a:pPr>
            <a:r>
              <a:rPr lang="fr-CH" sz="2000" kern="0" dirty="0">
                <a:latin typeface="Roboto Light" panose="02000000000000000000" pitchFamily="2" charset="0"/>
                <a:ea typeface="Roboto Light" panose="02000000000000000000" pitchFamily="2" charset="0"/>
              </a:rPr>
              <a:t>Comprendre et gérer les questions relatives à la sécurité et à la confidentialité</a:t>
            </a:r>
          </a:p>
        </p:txBody>
      </p:sp>
      <p:sp>
        <p:nvSpPr>
          <p:cNvPr id="8" name="Google Shape;208;p31">
            <a:extLst>
              <a:ext uri="{FF2B5EF4-FFF2-40B4-BE49-F238E27FC236}">
                <a16:creationId xmlns:a16="http://schemas.microsoft.com/office/drawing/2014/main" id="{9C717A6C-1317-AB9E-F69E-781AB49F90CB}"/>
              </a:ext>
            </a:extLst>
          </p:cNvPr>
          <p:cNvSpPr txBox="1">
            <a:spLocks/>
          </p:cNvSpPr>
          <p:nvPr/>
        </p:nvSpPr>
        <p:spPr>
          <a:xfrm>
            <a:off x="1973175" y="852943"/>
            <a:ext cx="9528723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38945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Inter"/>
              <a:buChar char="●"/>
              <a:defRPr sz="10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1219170" marR="0" lvl="1" indent="-389457" algn="l" rtl="0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Inter"/>
              <a:buChar char="+"/>
              <a:defRPr sz="10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828754" marR="0" lvl="2" indent="-389457" algn="l" rtl="0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Inter"/>
              <a:buChar char="↳"/>
              <a:defRPr sz="10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2438339" marR="0" lvl="3" indent="-389457" algn="l" rtl="0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Inter"/>
              <a:buChar char="↦"/>
              <a:defRPr sz="10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3047924" marR="0" lvl="4" indent="-389457" algn="l" rtl="0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Inter"/>
              <a:buChar char="○"/>
              <a:defRPr sz="10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3657509" marR="0" lvl="5" indent="-389457" algn="l" rtl="0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Inter"/>
              <a:buChar char="■"/>
              <a:defRPr sz="10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4267093" marR="0" lvl="6" indent="-389457" algn="l" rtl="0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Inter"/>
              <a:buChar char="▸"/>
              <a:defRPr sz="10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4876678" marR="0" lvl="7" indent="-389457" algn="l" rtl="0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Inter"/>
              <a:buChar char="⬩"/>
              <a:defRPr sz="10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5486263" marR="0" lvl="8" indent="-389457" algn="l" rtl="0">
              <a:lnSpc>
                <a:spcPct val="115000"/>
              </a:lnSpc>
              <a:spcBef>
                <a:spcPts val="667"/>
              </a:spcBef>
              <a:spcAft>
                <a:spcPts val="667"/>
              </a:spcAft>
              <a:buClr>
                <a:srgbClr val="FFFFFF"/>
              </a:buClr>
              <a:buSzPts val="1000"/>
              <a:buFont typeface="Inter"/>
              <a:buChar char="☉"/>
              <a:defRPr sz="1000" b="0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indent="0">
              <a:lnSpc>
                <a:spcPct val="100000"/>
              </a:lnSpc>
              <a:buSzPts val="1200"/>
              <a:buFont typeface="Inter"/>
              <a:buNone/>
              <a:tabLst>
                <a:tab pos="1790700" algn="l"/>
              </a:tabLst>
            </a:pPr>
            <a:r>
              <a:rPr lang="fr-CH" sz="4400" b="1" kern="0" dirty="0">
                <a:latin typeface="Roboto Light" panose="02000000000000000000" pitchFamily="2" charset="0"/>
                <a:ea typeface="Roboto Light" panose="02000000000000000000" pitchFamily="2" charset="0"/>
              </a:rPr>
              <a:t>Zoom Tutoriel n°11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35BC12E9-2B2C-6640-5A0A-BB598EAB2A8E}"/>
              </a:ext>
            </a:extLst>
          </p:cNvPr>
          <p:cNvGrpSpPr/>
          <p:nvPr/>
        </p:nvGrpSpPr>
        <p:grpSpPr>
          <a:xfrm>
            <a:off x="693952" y="684255"/>
            <a:ext cx="1023431" cy="1023431"/>
            <a:chOff x="693952" y="684255"/>
            <a:chExt cx="1023431" cy="1023431"/>
          </a:xfrm>
        </p:grpSpPr>
        <p:sp>
          <p:nvSpPr>
            <p:cNvPr id="10" name="Google Shape;1345;p84">
              <a:extLst>
                <a:ext uri="{FF2B5EF4-FFF2-40B4-BE49-F238E27FC236}">
                  <a16:creationId xmlns:a16="http://schemas.microsoft.com/office/drawing/2014/main" id="{8FC4951E-5317-07DC-F29A-380B359BB02E}"/>
                </a:ext>
              </a:extLst>
            </p:cNvPr>
            <p:cNvSpPr/>
            <p:nvPr/>
          </p:nvSpPr>
          <p:spPr>
            <a:xfrm>
              <a:off x="693952" y="684255"/>
              <a:ext cx="1023431" cy="1023431"/>
            </a:xfrm>
            <a:custGeom>
              <a:avLst/>
              <a:gdLst/>
              <a:ahLst/>
              <a:cxnLst/>
              <a:rect l="l" t="t" r="r" b="b"/>
              <a:pathLst>
                <a:path w="2574669" h="2574669" extrusionOk="0">
                  <a:moveTo>
                    <a:pt x="2542174" y="883012"/>
                  </a:moveTo>
                  <a:cubicBezTo>
                    <a:pt x="2472183" y="447443"/>
                    <a:pt x="2127227" y="102488"/>
                    <a:pt x="1691658" y="32497"/>
                  </a:cubicBezTo>
                  <a:cubicBezTo>
                    <a:pt x="1559800" y="11250"/>
                    <a:pt x="1424817" y="0"/>
                    <a:pt x="1287335" y="0"/>
                  </a:cubicBezTo>
                  <a:cubicBezTo>
                    <a:pt x="1149853" y="0"/>
                    <a:pt x="1014870" y="11250"/>
                    <a:pt x="883012" y="32497"/>
                  </a:cubicBezTo>
                  <a:cubicBezTo>
                    <a:pt x="447443" y="102488"/>
                    <a:pt x="102486" y="447443"/>
                    <a:pt x="32495" y="883012"/>
                  </a:cubicBezTo>
                  <a:cubicBezTo>
                    <a:pt x="11248" y="1014870"/>
                    <a:pt x="0" y="1149853"/>
                    <a:pt x="0" y="1287335"/>
                  </a:cubicBezTo>
                  <a:cubicBezTo>
                    <a:pt x="0" y="1424818"/>
                    <a:pt x="11248" y="1559800"/>
                    <a:pt x="32495" y="1691658"/>
                  </a:cubicBezTo>
                  <a:cubicBezTo>
                    <a:pt x="102486" y="2127228"/>
                    <a:pt x="447443" y="2472183"/>
                    <a:pt x="883012" y="2542174"/>
                  </a:cubicBezTo>
                  <a:cubicBezTo>
                    <a:pt x="1014870" y="2563422"/>
                    <a:pt x="1149853" y="2574670"/>
                    <a:pt x="1287335" y="2574670"/>
                  </a:cubicBezTo>
                  <a:cubicBezTo>
                    <a:pt x="1424817" y="2574670"/>
                    <a:pt x="1559800" y="2563422"/>
                    <a:pt x="1691658" y="2542174"/>
                  </a:cubicBezTo>
                  <a:cubicBezTo>
                    <a:pt x="2127227" y="2472183"/>
                    <a:pt x="2472183" y="2127228"/>
                    <a:pt x="2542174" y="1691658"/>
                  </a:cubicBezTo>
                  <a:cubicBezTo>
                    <a:pt x="2563421" y="1559800"/>
                    <a:pt x="2574670" y="1424818"/>
                    <a:pt x="2574670" y="1287335"/>
                  </a:cubicBezTo>
                  <a:cubicBezTo>
                    <a:pt x="2574670" y="1149853"/>
                    <a:pt x="2563421" y="1014870"/>
                    <a:pt x="2542174" y="8830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355;p84">
              <a:extLst>
                <a:ext uri="{FF2B5EF4-FFF2-40B4-BE49-F238E27FC236}">
                  <a16:creationId xmlns:a16="http://schemas.microsoft.com/office/drawing/2014/main" id="{495687E7-9D14-0B49-7B49-C9312372E614}"/>
                </a:ext>
              </a:extLst>
            </p:cNvPr>
            <p:cNvSpPr/>
            <p:nvPr/>
          </p:nvSpPr>
          <p:spPr>
            <a:xfrm>
              <a:off x="904440" y="1027283"/>
              <a:ext cx="602456" cy="337376"/>
            </a:xfrm>
            <a:custGeom>
              <a:avLst/>
              <a:gdLst/>
              <a:ahLst/>
              <a:cxnLst/>
              <a:rect l="l" t="t" r="r" b="b"/>
              <a:pathLst>
                <a:path w="952500" h="533400" extrusionOk="0">
                  <a:moveTo>
                    <a:pt x="6858" y="34385"/>
                  </a:moveTo>
                  <a:cubicBezTo>
                    <a:pt x="0" y="47625"/>
                    <a:pt x="0" y="65437"/>
                    <a:pt x="0" y="100775"/>
                  </a:cubicBezTo>
                  <a:lnTo>
                    <a:pt x="0" y="269653"/>
                  </a:lnTo>
                  <a:cubicBezTo>
                    <a:pt x="0" y="361950"/>
                    <a:pt x="0" y="408146"/>
                    <a:pt x="18002" y="443389"/>
                  </a:cubicBezTo>
                  <a:cubicBezTo>
                    <a:pt x="33805" y="474413"/>
                    <a:pt x="59008" y="499649"/>
                    <a:pt x="90011" y="515493"/>
                  </a:cubicBezTo>
                  <a:cubicBezTo>
                    <a:pt x="125349" y="533400"/>
                    <a:pt x="171450" y="533400"/>
                    <a:pt x="263843" y="533400"/>
                  </a:cubicBezTo>
                  <a:lnTo>
                    <a:pt x="585026" y="533400"/>
                  </a:lnTo>
                  <a:cubicBezTo>
                    <a:pt x="620363" y="533400"/>
                    <a:pt x="637985" y="533400"/>
                    <a:pt x="651701" y="526542"/>
                  </a:cubicBezTo>
                  <a:cubicBezTo>
                    <a:pt x="663570" y="520526"/>
                    <a:pt x="673212" y="510884"/>
                    <a:pt x="679228" y="499015"/>
                  </a:cubicBezTo>
                  <a:cubicBezTo>
                    <a:pt x="686086" y="485585"/>
                    <a:pt x="686086" y="467963"/>
                    <a:pt x="686086" y="432340"/>
                  </a:cubicBezTo>
                  <a:lnTo>
                    <a:pt x="686086" y="263747"/>
                  </a:lnTo>
                  <a:cubicBezTo>
                    <a:pt x="686086" y="171450"/>
                    <a:pt x="686086" y="125254"/>
                    <a:pt x="668084" y="90011"/>
                  </a:cubicBezTo>
                  <a:cubicBezTo>
                    <a:pt x="652334" y="58972"/>
                    <a:pt x="627114" y="33752"/>
                    <a:pt x="596075" y="18002"/>
                  </a:cubicBezTo>
                  <a:cubicBezTo>
                    <a:pt x="560546" y="0"/>
                    <a:pt x="514350" y="0"/>
                    <a:pt x="421958" y="0"/>
                  </a:cubicBezTo>
                  <a:lnTo>
                    <a:pt x="100775" y="0"/>
                  </a:lnTo>
                  <a:cubicBezTo>
                    <a:pt x="65437" y="0"/>
                    <a:pt x="47816" y="0"/>
                    <a:pt x="34100" y="6858"/>
                  </a:cubicBezTo>
                  <a:cubicBezTo>
                    <a:pt x="22269" y="12927"/>
                    <a:pt x="12642" y="22555"/>
                    <a:pt x="6572" y="34385"/>
                  </a:cubicBezTo>
                  <a:moveTo>
                    <a:pt x="862965" y="497110"/>
                  </a:moveTo>
                  <a:lnTo>
                    <a:pt x="774954" y="423767"/>
                  </a:lnTo>
                  <a:cubicBezTo>
                    <a:pt x="765201" y="416248"/>
                    <a:pt x="756060" y="407967"/>
                    <a:pt x="747617" y="399002"/>
                  </a:cubicBezTo>
                  <a:cubicBezTo>
                    <a:pt x="736111" y="385351"/>
                    <a:pt x="728363" y="368937"/>
                    <a:pt x="725138" y="351377"/>
                  </a:cubicBezTo>
                  <a:cubicBezTo>
                    <a:pt x="723713" y="339081"/>
                    <a:pt x="723300" y="326688"/>
                    <a:pt x="723900" y="314325"/>
                  </a:cubicBezTo>
                  <a:lnTo>
                    <a:pt x="723900" y="219075"/>
                  </a:lnTo>
                  <a:cubicBezTo>
                    <a:pt x="723405" y="206767"/>
                    <a:pt x="723914" y="194439"/>
                    <a:pt x="725424" y="182213"/>
                  </a:cubicBezTo>
                  <a:cubicBezTo>
                    <a:pt x="728649" y="164654"/>
                    <a:pt x="736397" y="148240"/>
                    <a:pt x="747903" y="134588"/>
                  </a:cubicBezTo>
                  <a:cubicBezTo>
                    <a:pt x="756320" y="125598"/>
                    <a:pt x="765463" y="117315"/>
                    <a:pt x="775240" y="109823"/>
                  </a:cubicBezTo>
                  <a:lnTo>
                    <a:pt x="863251" y="36481"/>
                  </a:lnTo>
                  <a:cubicBezTo>
                    <a:pt x="884873" y="18478"/>
                    <a:pt x="895636" y="9430"/>
                    <a:pt x="904304" y="7334"/>
                  </a:cubicBezTo>
                  <a:cubicBezTo>
                    <a:pt x="922115" y="2969"/>
                    <a:pt x="940556" y="11616"/>
                    <a:pt x="948595" y="28099"/>
                  </a:cubicBezTo>
                  <a:cubicBezTo>
                    <a:pt x="952500" y="36100"/>
                    <a:pt x="952500" y="50101"/>
                    <a:pt x="952500" y="78200"/>
                  </a:cubicBezTo>
                  <a:lnTo>
                    <a:pt x="952500" y="455295"/>
                  </a:lnTo>
                  <a:cubicBezTo>
                    <a:pt x="952500" y="483870"/>
                    <a:pt x="952500" y="497491"/>
                    <a:pt x="948595" y="505492"/>
                  </a:cubicBezTo>
                  <a:cubicBezTo>
                    <a:pt x="940556" y="521975"/>
                    <a:pt x="922115" y="530622"/>
                    <a:pt x="904304" y="526256"/>
                  </a:cubicBezTo>
                  <a:cubicBezTo>
                    <a:pt x="895350" y="523875"/>
                    <a:pt x="884873" y="515112"/>
                    <a:pt x="863251" y="497110"/>
                  </a:cubicBezTo>
                  <a:close/>
                </a:path>
              </a:pathLst>
            </a:custGeom>
            <a:solidFill>
              <a:srgbClr val="2B5E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FD4834F4-5160-74C5-1F71-598CD1E72C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897" y="3865816"/>
            <a:ext cx="1201676" cy="12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B246820B-7466-1882-475F-778C6C52E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3210" y="5067492"/>
            <a:ext cx="2978785" cy="107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2"/>
          <p:cNvSpPr txBox="1">
            <a:spLocks noGrp="1"/>
          </p:cNvSpPr>
          <p:nvPr>
            <p:ph type="body" idx="1"/>
          </p:nvPr>
        </p:nvSpPr>
        <p:spPr>
          <a:xfrm>
            <a:off x="6096000" y="2466204"/>
            <a:ext cx="5543550" cy="1925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304165" indent="-206375">
              <a:spcBef>
                <a:spcPts val="1200"/>
              </a:spcBef>
              <a:spcAft>
                <a:spcPts val="1200"/>
              </a:spcAft>
            </a:pPr>
            <a:r>
              <a:rPr lang="fr-CH" sz="1400" b="1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hlinkClick r:id="rId3" action="ppaction://hlinksldjump"/>
              </a:rPr>
              <a:t>Introduction</a:t>
            </a:r>
            <a:r>
              <a:rPr lang="fr-CH" sz="1400" b="1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</a:p>
          <a:p>
            <a:pPr marL="304165" indent="-206375">
              <a:spcBef>
                <a:spcPts val="1200"/>
              </a:spcBef>
              <a:spcAft>
                <a:spcPts val="1200"/>
              </a:spcAft>
            </a:pPr>
            <a:r>
              <a:rPr lang="fr-CH" sz="1400" b="1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Comprendre l’utilisation des données personnelles par Zoom</a:t>
            </a:r>
          </a:p>
          <a:p>
            <a:pPr marL="304165" indent="-206375">
              <a:spcBef>
                <a:spcPts val="1200"/>
              </a:spcBef>
              <a:spcAft>
                <a:spcPts val="1200"/>
              </a:spcAft>
            </a:pPr>
            <a:r>
              <a:rPr lang="fr-CH" sz="1400" b="1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Augmenter la sécurité lors de la programmation d’une réunion</a:t>
            </a:r>
          </a:p>
          <a:p>
            <a:pPr marL="304165" indent="-206375">
              <a:spcBef>
                <a:spcPts val="1200"/>
              </a:spcBef>
              <a:spcAft>
                <a:spcPts val="1200"/>
              </a:spcAft>
            </a:pPr>
            <a:r>
              <a:rPr lang="fr-CH" sz="1400" b="1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Assurer  la sécurité lors du déroulement d’une réunion</a:t>
            </a:r>
          </a:p>
          <a:p>
            <a:pPr marL="304165" indent="-206375">
              <a:spcBef>
                <a:spcPts val="1200"/>
              </a:spcBef>
              <a:spcAft>
                <a:spcPts val="1200"/>
              </a:spcAft>
            </a:pPr>
            <a:r>
              <a:rPr lang="fr-CH" sz="1400" b="1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Quelques bonnes pratiques supplémentaires</a:t>
            </a:r>
          </a:p>
          <a:p>
            <a:pPr marL="304165" indent="-206375">
              <a:spcBef>
                <a:spcPts val="1200"/>
              </a:spcBef>
              <a:spcAft>
                <a:spcPts val="1200"/>
              </a:spcAft>
            </a:pPr>
            <a:r>
              <a:rPr lang="fr-CH" sz="1400" b="1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hlinkClick r:id="rId4" action="ppaction://hlinksldjump"/>
              </a:rPr>
              <a:t>Contact</a:t>
            </a:r>
            <a:endParaRPr lang="fr-CH" sz="1400" b="1" dirty="0">
              <a:solidFill>
                <a:schemeClr val="tx1"/>
              </a:solidFill>
              <a:latin typeface="Roboto Light" panose="02000000000000000000" pitchFamily="2" charset="0"/>
              <a:ea typeface="Roboto Light" panose="02000000000000000000" pitchFamily="2" charset="0"/>
              <a:hlinkClick r:id="rId5" action="ppaction://hlinksldjump"/>
            </a:endParaRPr>
          </a:p>
        </p:txBody>
      </p:sp>
      <p:sp>
        <p:nvSpPr>
          <p:cNvPr id="220" name="Google Shape;220;p32"/>
          <p:cNvSpPr txBox="1">
            <a:spLocks noGrp="1"/>
          </p:cNvSpPr>
          <p:nvPr>
            <p:ph type="title"/>
          </p:nvPr>
        </p:nvSpPr>
        <p:spPr>
          <a:xfrm>
            <a:off x="610700" y="731600"/>
            <a:ext cx="3576000" cy="17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r>
              <a:rPr lang="en" dirty="0">
                <a:solidFill>
                  <a:srgbClr val="CF0063"/>
                </a:solidFill>
              </a:rPr>
              <a:t>Sommaire</a:t>
            </a:r>
            <a:endParaRPr dirty="0">
              <a:solidFill>
                <a:srgbClr val="CF0063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9F1152-FD9E-22C9-478C-BE9158533EA0}"/>
              </a:ext>
            </a:extLst>
          </p:cNvPr>
          <p:cNvSpPr txBox="1"/>
          <p:nvPr/>
        </p:nvSpPr>
        <p:spPr>
          <a:xfrm>
            <a:off x="1553562" y="0"/>
            <a:ext cx="908487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2600" b="1" dirty="0">
                <a:solidFill>
                  <a:srgbClr val="CF0063"/>
                </a:solidFill>
              </a:rPr>
              <a:t>Introduction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ED5D617-806A-261B-00EA-645F3D0B9633}"/>
              </a:ext>
            </a:extLst>
          </p:cNvPr>
          <p:cNvSpPr txBox="1"/>
          <p:nvPr/>
        </p:nvSpPr>
        <p:spPr>
          <a:xfrm>
            <a:off x="477252" y="2459504"/>
            <a:ext cx="112374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dirty="0">
                <a:latin typeface="Roboto Light" panose="02000000000000000000" pitchFamily="2" charset="0"/>
                <a:ea typeface="Roboto Light" panose="02000000000000000000" pitchFamily="2" charset="0"/>
              </a:rPr>
              <a:t>Avec son utilisation professionnelle quotidienne, il est important de s’informer au mieux sur les questions relatives à la sécurité et à la confidentialité de Zoom. </a:t>
            </a:r>
          </a:p>
          <a:p>
            <a:endParaRPr lang="fr-CH" sz="24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r>
              <a:rPr lang="fr-CH" sz="2400" dirty="0">
                <a:latin typeface="Roboto Light" panose="02000000000000000000" pitchFamily="2" charset="0"/>
                <a:ea typeface="Roboto Light" panose="02000000000000000000" pitchFamily="2" charset="0"/>
              </a:rPr>
              <a:t>Dans ce tutoriel nous allons donc nous pencher sur ces questions et vous fournir les explications dont vous avez besoin.</a:t>
            </a:r>
          </a:p>
        </p:txBody>
      </p:sp>
    </p:spTree>
    <p:extLst>
      <p:ext uri="{BB962C8B-B14F-4D97-AF65-F5344CB8AC3E}">
        <p14:creationId xmlns:p14="http://schemas.microsoft.com/office/powerpoint/2010/main" val="1490142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966FFE-8406-55D3-DF16-2FCE6B06B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0DD22A8-82CA-9C4F-10BD-047CD4303A75}"/>
              </a:ext>
            </a:extLst>
          </p:cNvPr>
          <p:cNvSpPr txBox="1"/>
          <p:nvPr/>
        </p:nvSpPr>
        <p:spPr>
          <a:xfrm>
            <a:off x="1553562" y="0"/>
            <a:ext cx="90848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2600" b="1" dirty="0">
                <a:solidFill>
                  <a:srgbClr val="CF0063"/>
                </a:solidFill>
              </a:rPr>
              <a:t>Comprendre l’utilisation des données personnelles par Zoom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46BF1B2-1E33-0A37-27C3-3187AB157A58}"/>
              </a:ext>
            </a:extLst>
          </p:cNvPr>
          <p:cNvSpPr txBox="1"/>
          <p:nvPr/>
        </p:nvSpPr>
        <p:spPr>
          <a:xfrm>
            <a:off x="477252" y="2459504"/>
            <a:ext cx="112374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dirty="0">
                <a:latin typeface="Roboto Light" panose="02000000000000000000" pitchFamily="2" charset="0"/>
                <a:ea typeface="Roboto Light" panose="02000000000000000000" pitchFamily="2" charset="0"/>
              </a:rPr>
              <a:t>Zoom est une plateforme étasunienne qui enregistre et stocke des données personnelles et les exploite après anonymisation, en appliquant une </a:t>
            </a:r>
            <a:r>
              <a:rPr lang="fr-CH" sz="2400" dirty="0">
                <a:latin typeface="Roboto Light" panose="02000000000000000000" pitchFamily="2" charset="0"/>
                <a:ea typeface="Roboto Light" panose="02000000000000000000" pitchFamily="2" charset="0"/>
                <a:hlinkClick r:id="rId3"/>
              </a:rPr>
              <a:t>politique de confidentialité</a:t>
            </a:r>
            <a:r>
              <a:rPr lang="fr-CH" sz="2400" dirty="0">
                <a:latin typeface="Roboto Light" panose="02000000000000000000" pitchFamily="2" charset="0"/>
                <a:ea typeface="Roboto Light" panose="02000000000000000000" pitchFamily="2" charset="0"/>
              </a:rPr>
              <a:t>. </a:t>
            </a:r>
          </a:p>
          <a:p>
            <a:endParaRPr lang="fr-CH" sz="24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r>
              <a:rPr lang="fr-CH" sz="2400" dirty="0">
                <a:latin typeface="Roboto Light" panose="02000000000000000000" pitchFamily="2" charset="0"/>
                <a:ea typeface="Roboto Light" panose="02000000000000000000" pitchFamily="2" charset="0"/>
              </a:rPr>
              <a:t>Toutefois </a:t>
            </a:r>
          </a:p>
        </p:txBody>
      </p:sp>
    </p:spTree>
    <p:extLst>
      <p:ext uri="{BB962C8B-B14F-4D97-AF65-F5344CB8AC3E}">
        <p14:creationId xmlns:p14="http://schemas.microsoft.com/office/powerpoint/2010/main" val="4091936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5FC4C4-B787-2FDF-E05A-4CF132A0A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05AC68-D624-F4F5-F0CE-1CE7B0E6693B}"/>
              </a:ext>
            </a:extLst>
          </p:cNvPr>
          <p:cNvSpPr txBox="1"/>
          <p:nvPr/>
        </p:nvSpPr>
        <p:spPr>
          <a:xfrm>
            <a:off x="1553562" y="0"/>
            <a:ext cx="908487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2600" b="1">
                <a:solidFill>
                  <a:srgbClr val="CF0063"/>
                </a:solidFill>
              </a:rPr>
              <a:t>Mots de fin</a:t>
            </a:r>
            <a:endParaRPr lang="fr-CH" sz="2600" b="1" dirty="0">
              <a:solidFill>
                <a:srgbClr val="CF0063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FC91AD8-F519-CA1F-3DE2-8099D3EB6379}"/>
              </a:ext>
            </a:extLst>
          </p:cNvPr>
          <p:cNvSpPr txBox="1"/>
          <p:nvPr/>
        </p:nvSpPr>
        <p:spPr>
          <a:xfrm>
            <a:off x="477252" y="2828835"/>
            <a:ext cx="112374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dirty="0">
                <a:latin typeface="Roboto Light" panose="02000000000000000000" pitchFamily="2" charset="0"/>
                <a:ea typeface="Roboto Light" panose="02000000000000000000" pitchFamily="2" charset="0"/>
              </a:rPr>
              <a:t>En plus des arrière-plans virtuels, n’hésitez pas à tester les </a:t>
            </a:r>
            <a:r>
              <a:rPr lang="fr-CH" sz="2400" b="1" dirty="0">
                <a:solidFill>
                  <a:srgbClr val="CF0063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avatars</a:t>
            </a:r>
            <a:r>
              <a:rPr lang="fr-CH" sz="2400" dirty="0">
                <a:latin typeface="Roboto Light" panose="02000000000000000000" pitchFamily="2" charset="0"/>
                <a:ea typeface="Roboto Light" panose="02000000000000000000" pitchFamily="2" charset="0"/>
              </a:rPr>
              <a:t>, </a:t>
            </a:r>
            <a:r>
              <a:rPr lang="fr-CH" sz="2400" b="1" dirty="0">
                <a:solidFill>
                  <a:srgbClr val="CF0063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filtres vidéos </a:t>
            </a:r>
            <a:r>
              <a:rPr lang="fr-CH" sz="2400" dirty="0">
                <a:latin typeface="Roboto Light" panose="02000000000000000000" pitchFamily="2" charset="0"/>
                <a:ea typeface="Roboto Light" panose="02000000000000000000" pitchFamily="2" charset="0"/>
              </a:rPr>
              <a:t>et </a:t>
            </a:r>
            <a:r>
              <a:rPr lang="fr-CH" sz="2400" b="1" dirty="0">
                <a:solidFill>
                  <a:srgbClr val="CF0063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autres effets</a:t>
            </a:r>
            <a:r>
              <a:rPr lang="fr-CH" sz="2400" dirty="0">
                <a:latin typeface="Roboto Light" panose="02000000000000000000" pitchFamily="2" charset="0"/>
                <a:ea typeface="Roboto Light" panose="02000000000000000000" pitchFamily="2" charset="0"/>
              </a:rPr>
              <a:t> disponibles présents dans la </a:t>
            </a:r>
            <a:r>
              <a:rPr lang="fr-CH" sz="2400" b="1" dirty="0">
                <a:solidFill>
                  <a:srgbClr val="CF0063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même fenêtre</a:t>
            </a:r>
            <a:r>
              <a:rPr lang="fr-CH" sz="2400" dirty="0">
                <a:latin typeface="Roboto Light" panose="02000000000000000000" pitchFamily="2" charset="0"/>
                <a:ea typeface="Roboto Light" panose="02000000000000000000" pitchFamily="2" charset="0"/>
              </a:rPr>
              <a:t> ou volet afin de trouver le combo qui vous convient le plus.  </a:t>
            </a:r>
          </a:p>
        </p:txBody>
      </p:sp>
    </p:spTree>
    <p:extLst>
      <p:ext uri="{BB962C8B-B14F-4D97-AF65-F5344CB8AC3E}">
        <p14:creationId xmlns:p14="http://schemas.microsoft.com/office/powerpoint/2010/main" val="1637457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21AC8C-AB8D-29A9-E0AA-E11563170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1B6A0-B789-025C-1B9D-79CCFD9AB66E}"/>
              </a:ext>
            </a:extLst>
          </p:cNvPr>
          <p:cNvSpPr txBox="1"/>
          <p:nvPr/>
        </p:nvSpPr>
        <p:spPr>
          <a:xfrm>
            <a:off x="1553562" y="0"/>
            <a:ext cx="90848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3200" b="1" dirty="0">
                <a:solidFill>
                  <a:srgbClr val="CF0063"/>
                </a:solidFill>
              </a:rPr>
              <a:t>Contact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13B0A46-87AA-9A3C-7D66-B5043ECB5547}"/>
              </a:ext>
            </a:extLst>
          </p:cNvPr>
          <p:cNvSpPr txBox="1"/>
          <p:nvPr/>
        </p:nvSpPr>
        <p:spPr>
          <a:xfrm>
            <a:off x="477253" y="2459504"/>
            <a:ext cx="112374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dirty="0">
                <a:latin typeface="Roboto Light" panose="02000000000000000000" pitchFamily="2" charset="0"/>
                <a:ea typeface="Roboto Light" panose="02000000000000000000" pitchFamily="2" charset="0"/>
              </a:rPr>
              <a:t>En cas de problème, de doute, ou que vous avez une question, vous pouvez nous contacter à l’adresse </a:t>
            </a:r>
            <a:r>
              <a:rPr lang="fr-CH" sz="2400" dirty="0">
                <a:latin typeface="Roboto Light" panose="02000000000000000000" pitchFamily="2" charset="0"/>
                <a:ea typeface="Roboto Light" panose="02000000000000000000" pitchFamily="2" charset="0"/>
                <a:hlinkClick r:id="rId3"/>
              </a:rPr>
              <a:t>zoom@unige.ch</a:t>
            </a:r>
            <a:r>
              <a:rPr lang="fr-CH" sz="2400" dirty="0">
                <a:latin typeface="Roboto Light" panose="02000000000000000000" pitchFamily="2" charset="0"/>
                <a:ea typeface="Roboto Light" panose="02000000000000000000" pitchFamily="2" charset="0"/>
              </a:rPr>
              <a:t>. </a:t>
            </a:r>
          </a:p>
          <a:p>
            <a:endParaRPr lang="fr-CH" sz="24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r>
              <a:rPr lang="fr-CH" sz="2400" dirty="0">
                <a:latin typeface="Roboto Light" panose="02000000000000000000" pitchFamily="2" charset="0"/>
                <a:ea typeface="Roboto Light" panose="02000000000000000000" pitchFamily="2" charset="0"/>
              </a:rPr>
              <a:t>Alternativement, vous pouvez ouvrir un ticket depuis le support </a:t>
            </a:r>
            <a:r>
              <a:rPr lang="fr-CH" sz="2400" dirty="0">
                <a:latin typeface="Roboto Light" panose="02000000000000000000" pitchFamily="2" charset="0"/>
                <a:ea typeface="Roboto Light" panose="02000000000000000000" pitchFamily="2" charset="0"/>
                <a:hlinkClick r:id="rId4"/>
              </a:rPr>
              <a:t>Digital Workplace</a:t>
            </a:r>
            <a:r>
              <a:rPr lang="fr-CH" sz="2400" dirty="0">
                <a:latin typeface="Roboto Light" panose="02000000000000000000" pitchFamily="2" charset="0"/>
                <a:ea typeface="Roboto Light" panose="02000000000000000000" pitchFamily="2" charset="0"/>
              </a:rPr>
              <a:t> de l’Université.</a:t>
            </a:r>
          </a:p>
        </p:txBody>
      </p:sp>
    </p:spTree>
    <p:extLst>
      <p:ext uri="{BB962C8B-B14F-4D97-AF65-F5344CB8AC3E}">
        <p14:creationId xmlns:p14="http://schemas.microsoft.com/office/powerpoint/2010/main" val="149020193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Zoom Slides Template 1.0">
  <a:themeElements>
    <a:clrScheme name="Simple Dark">
      <a:dk1>
        <a:srgbClr val="00053D"/>
      </a:dk1>
      <a:lt1>
        <a:srgbClr val="D7E6FC"/>
      </a:lt1>
      <a:dk2>
        <a:srgbClr val="26275A"/>
      </a:dk2>
      <a:lt2>
        <a:srgbClr val="F4F4F6"/>
      </a:lt2>
      <a:accent1>
        <a:srgbClr val="0B5CFF"/>
      </a:accent1>
      <a:accent2>
        <a:srgbClr val="B5D0F8"/>
      </a:accent2>
      <a:accent3>
        <a:srgbClr val="4F90EE"/>
      </a:accent3>
      <a:accent4>
        <a:srgbClr val="274D83"/>
      </a:accent4>
      <a:accent5>
        <a:srgbClr val="1A3760"/>
      </a:accent5>
      <a:accent6>
        <a:srgbClr val="00FF91"/>
      </a:accent6>
      <a:hlink>
        <a:srgbClr val="4F90EE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Simple Dark">
    <a:dk1>
      <a:srgbClr val="00053D"/>
    </a:dk1>
    <a:lt1>
      <a:srgbClr val="D7E6FC"/>
    </a:lt1>
    <a:dk2>
      <a:srgbClr val="26275A"/>
    </a:dk2>
    <a:lt2>
      <a:srgbClr val="F4F4F6"/>
    </a:lt2>
    <a:accent1>
      <a:srgbClr val="0B5CFF"/>
    </a:accent1>
    <a:accent2>
      <a:srgbClr val="B5D0F8"/>
    </a:accent2>
    <a:accent3>
      <a:srgbClr val="4F90EE"/>
    </a:accent3>
    <a:accent4>
      <a:srgbClr val="274D83"/>
    </a:accent4>
    <a:accent5>
      <a:srgbClr val="1A3760"/>
    </a:accent5>
    <a:accent6>
      <a:srgbClr val="00FF91"/>
    </a:accent6>
    <a:hlink>
      <a:srgbClr val="4F90EE"/>
    </a:hlink>
    <a:folHlink>
      <a:srgbClr val="4DD0E1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d238850-cba8-4653-b1bd-4022ffbd3b8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75A5ED29B9170499C09B51195F6DC21" ma:contentTypeVersion="18" ma:contentTypeDescription="Crée un document." ma:contentTypeScope="" ma:versionID="fba6b39be3b7c7aed5a8b0dbc6514c5d">
  <xsd:schema xmlns:xsd="http://www.w3.org/2001/XMLSchema" xmlns:xs="http://www.w3.org/2001/XMLSchema" xmlns:p="http://schemas.microsoft.com/office/2006/metadata/properties" xmlns:ns3="6d238850-cba8-4653-b1bd-4022ffbd3b88" xmlns:ns4="387aa8b5-3102-4582-871a-78733e485ab4" targetNamespace="http://schemas.microsoft.com/office/2006/metadata/properties" ma:root="true" ma:fieldsID="2f2b3f4a296db5d5c8c729e566df9639" ns3:_="" ns4:_="">
    <xsd:import namespace="6d238850-cba8-4653-b1bd-4022ffbd3b88"/>
    <xsd:import namespace="387aa8b5-3102-4582-871a-78733e485ab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238850-cba8-4653-b1bd-4022ffbd3b8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7aa8b5-3102-4582-871a-78733e485ab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F615884-5670-476D-BE62-D8380493F2A4}">
  <ds:schemaRefs>
    <ds:schemaRef ds:uri="6d238850-cba8-4653-b1bd-4022ffbd3b88"/>
    <ds:schemaRef ds:uri="http://schemas.microsoft.com/office/2006/documentManagement/types"/>
    <ds:schemaRef ds:uri="387aa8b5-3102-4582-871a-78733e485ab4"/>
    <ds:schemaRef ds:uri="http://schemas.microsoft.com/office/infopath/2007/PartnerControls"/>
    <ds:schemaRef ds:uri="http://purl.org/dc/terms/"/>
    <ds:schemaRef ds:uri="http://purl.org/dc/elements/1.1/"/>
    <ds:schemaRef ds:uri="http://purl.org/dc/dcmitype/"/>
    <ds:schemaRef ds:uri="http://www.w3.org/XML/1998/namespace"/>
    <ds:schemaRef ds:uri="http://schemas.microsoft.com/office/2006/metadata/propertie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6D94100A-9B30-4C70-BE12-3C39DC5E32F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915768F-3E06-4DDE-A934-FEF16BAD6C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d238850-cba8-4653-b1bd-4022ffbd3b88"/>
    <ds:schemaRef ds:uri="387aa8b5-3102-4582-871a-78733e485a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7713</TotalTime>
  <Words>218</Words>
  <Application>Microsoft Office PowerPoint</Application>
  <PresentationFormat>Grand écran</PresentationFormat>
  <Paragraphs>27</Paragraphs>
  <Slides>6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6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Inter</vt:lpstr>
      <vt:lpstr>Montserrat</vt:lpstr>
      <vt:lpstr>Montserrat Medium</vt:lpstr>
      <vt:lpstr>Montserrat SemiBold</vt:lpstr>
      <vt:lpstr>Roboto Light</vt:lpstr>
      <vt:lpstr>Ubuntu</vt:lpstr>
      <vt:lpstr>Thème Office</vt:lpstr>
      <vt:lpstr>Zoom Slides Template 1.0</vt:lpstr>
      <vt:lpstr>Présentation PowerPoint</vt:lpstr>
      <vt:lpstr>Sommaire</vt:lpstr>
      <vt:lpstr>Présentation PowerPoint</vt:lpstr>
      <vt:lpstr>Présentation PowerPoint</vt:lpstr>
      <vt:lpstr>Présentation PowerPoint</vt:lpstr>
      <vt:lpstr>Présentation PowerPoint</vt:lpstr>
    </vt:vector>
  </TitlesOfParts>
  <Company>Université de Genève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Hervé Scarpellini</dc:creator>
  <cp:lastModifiedBy>Jolyne Ferreira Reis</cp:lastModifiedBy>
  <cp:revision>77</cp:revision>
  <dcterms:created xsi:type="dcterms:W3CDTF">2024-08-27T06:03:54Z</dcterms:created>
  <dcterms:modified xsi:type="dcterms:W3CDTF">2026-07-14T11:43:43Z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0x010100F75A5ED29B9170499C09B51195F6DC21</vt:lpwstr>
  </property>
  <property fmtid="{D5CDD505-2E9C-101B-9397-08002B2CF9AE}" pid="3" name="MediaServiceImageTags">
    <vt:lpwstr/>
  </property>
</Properties>
</file>